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3"/>
  </p:notesMasterIdLst>
  <p:handoutMasterIdLst>
    <p:handoutMasterId r:id="rId14"/>
  </p:handoutMasterIdLst>
  <p:sldIdLst>
    <p:sldId id="256" r:id="rId2"/>
    <p:sldId id="257" r:id="rId3"/>
    <p:sldId id="258" r:id="rId4"/>
    <p:sldId id="259" r:id="rId5"/>
    <p:sldId id="260" r:id="rId6"/>
    <p:sldId id="261" r:id="rId7"/>
    <p:sldId id="262" r:id="rId8"/>
    <p:sldId id="263" r:id="rId9"/>
    <p:sldId id="266" r:id="rId10"/>
    <p:sldId id="264" r:id="rId11"/>
    <p:sldId id="265" r:id="rId12"/>
  </p:sldIdLst>
  <p:sldSz cx="9144000" cy="6858000" type="screen4x3"/>
  <p:notesSz cx="6858000" cy="9144000"/>
  <p:embeddedFontLst>
    <p:embeddedFont>
      <p:font typeface="Calibri" panose="020F0502020204030204" pitchFamily="34" charset="0"/>
      <p:regular r:id="rId15"/>
      <p:bold r:id="rId16"/>
      <p:italic r:id="rId17"/>
      <p:boldItalic r:id="rId18"/>
    </p:embeddedFont>
    <p:embeddedFont>
      <p:font typeface="Libre Baskerville" panose="020B0604020202020204" charset="0"/>
      <p:regular r:id="rId19"/>
      <p:bold r:id="rId20"/>
      <p:italic r:id="rId21"/>
    </p:embeddedFont>
    <p:embeddedFont>
      <p:font typeface="Libre Franklin"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hSmpVGfm4pllT1ahw95jiRnkQ1Y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594" y="10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4.fntdata"/><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99D01F3-51DA-4901-A6E0-8AD07DCCC2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EFCFB0A-32B4-4252-8A8B-2A6DFF91E1D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32F744-F523-43AE-AD32-0AB38EB6B831}" type="datetimeFigureOut">
              <a:rPr lang="en-US" smtClean="0"/>
              <a:t>1/22/2023</a:t>
            </a:fld>
            <a:endParaRPr lang="en-US"/>
          </a:p>
        </p:txBody>
      </p:sp>
      <p:sp>
        <p:nvSpPr>
          <p:cNvPr id="4" name="Footer Placeholder 3">
            <a:extLst>
              <a:ext uri="{FF2B5EF4-FFF2-40B4-BE49-F238E27FC236}">
                <a16:creationId xmlns:a16="http://schemas.microsoft.com/office/drawing/2014/main" id="{83163BE6-9D8B-4BF3-9106-62298015FA0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9B03035-7919-4292-A429-DDF73B93F4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B7D5659-4686-4201-AFF9-D165F3099C92}" type="slidenum">
              <a:rPr lang="en-US" smtClean="0"/>
              <a:t>‹#›</a:t>
            </a:fld>
            <a:endParaRPr lang="en-US"/>
          </a:p>
        </p:txBody>
      </p:sp>
    </p:spTree>
    <p:extLst>
      <p:ext uri="{BB962C8B-B14F-4D97-AF65-F5344CB8AC3E}">
        <p14:creationId xmlns:p14="http://schemas.microsoft.com/office/powerpoint/2010/main" val="23707994"/>
      </p:ext>
    </p:extLst>
  </p:cSld>
  <p:clrMap bg1="lt1" tx1="dk1" bg2="lt2" tx2="dk2" accent1="accent1" accent2="accent2" accent3="accent3" accent4="accent4" accent5="accent5" accent6="accent6" hlink="hlink" folHlink="folHlink"/>
  <p:hf hdr="0" dt="0"/>
</p:handoutMaster>
</file>

<file path=ppt/media/image1.png>
</file>

<file path=ppt/media/image10.jpeg>
</file>

<file path=ppt/media/image11.jpeg>
</file>

<file path=ppt/media/image12.jpg>
</file>

<file path=ppt/media/image2.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hf hd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 name="Footer Placeholder 1">
            <a:extLst>
              <a:ext uri="{FF2B5EF4-FFF2-40B4-BE49-F238E27FC236}">
                <a16:creationId xmlns:a16="http://schemas.microsoft.com/office/drawing/2014/main" id="{5E32E35D-811D-4B22-9162-5F214288F9B2}"/>
              </a:ext>
            </a:extLst>
          </p:cNvPr>
          <p:cNvSpPr>
            <a:spLocks noGrp="1"/>
          </p:cNvSpPr>
          <p:nvPr>
            <p:ph type="ftr" idx="1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 name="Footer Placeholder 1">
            <a:extLst>
              <a:ext uri="{FF2B5EF4-FFF2-40B4-BE49-F238E27FC236}">
                <a16:creationId xmlns:a16="http://schemas.microsoft.com/office/drawing/2014/main" id="{EDD5A797-EB10-4A63-B04F-E8E26FD5386C}"/>
              </a:ext>
            </a:extLst>
          </p:cNvPr>
          <p:cNvSpPr>
            <a:spLocks noGrp="1"/>
          </p:cNvSpPr>
          <p:nvPr>
            <p:ph type="ftr" idx="1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 name="Google Shape;113;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14" name="Google Shape;114;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2</a:t>
            </a:fld>
            <a:endParaRPr/>
          </a:p>
        </p:txBody>
      </p:sp>
      <p:sp>
        <p:nvSpPr>
          <p:cNvPr id="2" name="Footer Placeholder 1">
            <a:extLst>
              <a:ext uri="{FF2B5EF4-FFF2-40B4-BE49-F238E27FC236}">
                <a16:creationId xmlns:a16="http://schemas.microsoft.com/office/drawing/2014/main" id="{2568D6E5-5C38-4E16-AA14-04FDB7129534}"/>
              </a:ext>
            </a:extLst>
          </p:cNvPr>
          <p:cNvSpPr>
            <a:spLocks noGrp="1"/>
          </p:cNvSpPr>
          <p:nvPr>
            <p:ph type="ftr" idx="1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 name="Footer Placeholder 1">
            <a:extLst>
              <a:ext uri="{FF2B5EF4-FFF2-40B4-BE49-F238E27FC236}">
                <a16:creationId xmlns:a16="http://schemas.microsoft.com/office/drawing/2014/main" id="{F03E2943-D5A9-4764-92A7-00ACD084F53E}"/>
              </a:ext>
            </a:extLst>
          </p:cNvPr>
          <p:cNvSpPr>
            <a:spLocks noGrp="1"/>
          </p:cNvSpPr>
          <p:nvPr>
            <p:ph type="ftr" idx="1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 name="Footer Placeholder 1">
            <a:extLst>
              <a:ext uri="{FF2B5EF4-FFF2-40B4-BE49-F238E27FC236}">
                <a16:creationId xmlns:a16="http://schemas.microsoft.com/office/drawing/2014/main" id="{1E2EBD3B-4D1B-4528-8E76-646751A6E924}"/>
              </a:ext>
            </a:extLst>
          </p:cNvPr>
          <p:cNvSpPr>
            <a:spLocks noGrp="1"/>
          </p:cNvSpPr>
          <p:nvPr>
            <p:ph type="ftr" idx="1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 name="Footer Placeholder 1">
            <a:extLst>
              <a:ext uri="{FF2B5EF4-FFF2-40B4-BE49-F238E27FC236}">
                <a16:creationId xmlns:a16="http://schemas.microsoft.com/office/drawing/2014/main" id="{3D8F1A75-398F-48B6-BF13-98676C9527DA}"/>
              </a:ext>
            </a:extLst>
          </p:cNvPr>
          <p:cNvSpPr>
            <a:spLocks noGrp="1"/>
          </p:cNvSpPr>
          <p:nvPr>
            <p:ph type="ftr" idx="11"/>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fa7e318c93_0_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g1fa7e318c93_0_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 name="Footer Placeholder 1">
            <a:extLst>
              <a:ext uri="{FF2B5EF4-FFF2-40B4-BE49-F238E27FC236}">
                <a16:creationId xmlns:a16="http://schemas.microsoft.com/office/drawing/2014/main" id="{1EEC82B7-8AB8-43B1-B31B-C9B58B28C7F4}"/>
              </a:ext>
            </a:extLst>
          </p:cNvPr>
          <p:cNvSpPr>
            <a:spLocks noGrp="1"/>
          </p:cNvSpPr>
          <p:nvPr>
            <p:ph type="ftr" idx="1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 name="Footer Placeholder 1">
            <a:extLst>
              <a:ext uri="{FF2B5EF4-FFF2-40B4-BE49-F238E27FC236}">
                <a16:creationId xmlns:a16="http://schemas.microsoft.com/office/drawing/2014/main" id="{A058B4EF-1AB2-4FDB-832A-BCAD69FAA369}"/>
              </a:ext>
            </a:extLst>
          </p:cNvPr>
          <p:cNvSpPr>
            <a:spLocks noGrp="1"/>
          </p:cNvSpPr>
          <p:nvPr>
            <p:ph type="ftr" idx="1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 name="Footer Placeholder 1">
            <a:extLst>
              <a:ext uri="{FF2B5EF4-FFF2-40B4-BE49-F238E27FC236}">
                <a16:creationId xmlns:a16="http://schemas.microsoft.com/office/drawing/2014/main" id="{9149CF7E-AA5D-4A57-937C-9BA0BA67F7FC}"/>
              </a:ext>
            </a:extLst>
          </p:cNvPr>
          <p:cNvSpPr>
            <a:spLocks noGrp="1"/>
          </p:cNvSpPr>
          <p:nvPr>
            <p:ph type="ftr" idx="1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 name="Footer Placeholder 1">
            <a:extLst>
              <a:ext uri="{FF2B5EF4-FFF2-40B4-BE49-F238E27FC236}">
                <a16:creationId xmlns:a16="http://schemas.microsoft.com/office/drawing/2014/main" id="{FD4DA0F5-8E71-4236-A5A2-22638A40B7FD}"/>
              </a:ext>
            </a:extLst>
          </p:cNvPr>
          <p:cNvSpPr>
            <a:spLocks noGrp="1"/>
          </p:cNvSpPr>
          <p:nvPr>
            <p:ph type="ftr" idx="1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7"/>
        <p:cNvGrpSpPr/>
        <p:nvPr/>
      </p:nvGrpSpPr>
      <p:grpSpPr>
        <a:xfrm>
          <a:off x="0" y="0"/>
          <a:ext cx="0" cy="0"/>
          <a:chOff x="0" y="0"/>
          <a:chExt cx="0" cy="0"/>
        </a:xfrm>
      </p:grpSpPr>
      <p:sp>
        <p:nvSpPr>
          <p:cNvPr id="18" name="Google Shape;18;p11"/>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19" name="Google Shape;19;p11"/>
          <p:cNvSpPr/>
          <p:nvPr/>
        </p:nvSpPr>
        <p:spPr>
          <a:xfrm>
            <a:off x="65313" y="69755"/>
            <a:ext cx="9013372" cy="6692201"/>
          </a:xfrm>
          <a:prstGeom prst="roundRect">
            <a:avLst>
              <a:gd name="adj" fmla="val 4929"/>
            </a:avLst>
          </a:prstGeom>
          <a:blipFill rotWithShape="1">
            <a:blip r:embed="rId2">
              <a:alphaModFix amt="15000"/>
            </a:blip>
            <a:stretch>
              <a:fillRect/>
            </a:stretch>
          </a:blip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20" name="Google Shape;20;p11"/>
          <p:cNvSpPr txBox="1">
            <a:spLocks noGrp="1"/>
          </p:cNvSpPr>
          <p:nvPr>
            <p:ph type="subTitle" idx="1"/>
          </p:nvPr>
        </p:nvSpPr>
        <p:spPr>
          <a:xfrm>
            <a:off x="1295400" y="3200400"/>
            <a:ext cx="6400800" cy="1600200"/>
          </a:xfrm>
          <a:prstGeom prst="rect">
            <a:avLst/>
          </a:prstGeom>
          <a:noFill/>
          <a:ln>
            <a:noFill/>
          </a:ln>
        </p:spPr>
        <p:txBody>
          <a:bodyPr spcFirstLastPara="1" wrap="square" lIns="91425" tIns="45700" rIns="91425" bIns="45700" anchor="t" anchorCtr="0">
            <a:normAutofit/>
          </a:bodyPr>
          <a:lstStyle>
            <a:lvl1pPr lvl="0" algn="ctr">
              <a:spcBef>
                <a:spcPts val="580"/>
              </a:spcBef>
              <a:spcAft>
                <a:spcPts val="0"/>
              </a:spcAft>
              <a:buSzPts val="2210"/>
              <a:buNone/>
              <a:defRPr sz="2600">
                <a:solidFill>
                  <a:schemeClr val="dk2"/>
                </a:solidFill>
              </a:defRPr>
            </a:lvl1pPr>
            <a:lvl2pPr lvl="1" algn="ctr">
              <a:spcBef>
                <a:spcPts val="370"/>
              </a:spcBef>
              <a:spcAft>
                <a:spcPts val="0"/>
              </a:spcAft>
              <a:buSzPts val="1530"/>
              <a:buNone/>
              <a:defRPr/>
            </a:lvl2pPr>
            <a:lvl3pPr lvl="2" algn="ctr">
              <a:spcBef>
                <a:spcPts val="370"/>
              </a:spcBef>
              <a:spcAft>
                <a:spcPts val="0"/>
              </a:spcAft>
              <a:buSzPts val="1530"/>
              <a:buNone/>
              <a:defRPr/>
            </a:lvl3pPr>
            <a:lvl4pPr lvl="3" algn="ctr">
              <a:spcBef>
                <a:spcPts val="370"/>
              </a:spcBef>
              <a:spcAft>
                <a:spcPts val="0"/>
              </a:spcAft>
              <a:buSzPts val="1440"/>
              <a:buNone/>
              <a:defRPr/>
            </a:lvl4pPr>
            <a:lvl5pPr lvl="4" algn="ctr">
              <a:spcBef>
                <a:spcPts val="370"/>
              </a:spcBef>
              <a:spcAft>
                <a:spcPts val="0"/>
              </a:spcAft>
              <a:buSzPts val="1800"/>
              <a:buNone/>
              <a:defRPr/>
            </a:lvl5pPr>
            <a:lvl6pPr lvl="5" algn="ctr">
              <a:spcBef>
                <a:spcPts val="370"/>
              </a:spcBef>
              <a:spcAft>
                <a:spcPts val="0"/>
              </a:spcAft>
              <a:buSzPts val="1800"/>
              <a:buNone/>
              <a:defRPr/>
            </a:lvl6pPr>
            <a:lvl7pPr lvl="6" algn="ctr">
              <a:spcBef>
                <a:spcPts val="370"/>
              </a:spcBef>
              <a:spcAft>
                <a:spcPts val="0"/>
              </a:spcAft>
              <a:buSzPts val="1800"/>
              <a:buNone/>
              <a:defRPr/>
            </a:lvl7pPr>
            <a:lvl8pPr lvl="7" algn="ctr">
              <a:spcBef>
                <a:spcPts val="370"/>
              </a:spcBef>
              <a:spcAft>
                <a:spcPts val="0"/>
              </a:spcAft>
              <a:buSzPts val="1800"/>
              <a:buNone/>
              <a:defRPr/>
            </a:lvl8pPr>
            <a:lvl9pPr lvl="8" algn="ctr">
              <a:spcBef>
                <a:spcPts val="370"/>
              </a:spcBef>
              <a:spcAft>
                <a:spcPts val="0"/>
              </a:spcAft>
              <a:buSzPts val="1800"/>
              <a:buNone/>
              <a:defRPr/>
            </a:lvl9pPr>
          </a:lstStyle>
          <a:p>
            <a:endParaRPr/>
          </a:p>
        </p:txBody>
      </p:sp>
      <p:sp>
        <p:nvSpPr>
          <p:cNvPr id="21" name="Google Shape;21;p11"/>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1"/>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13</a:t>
            </a:r>
            <a:endParaRPr/>
          </a:p>
        </p:txBody>
      </p:sp>
      <p:sp>
        <p:nvSpPr>
          <p:cNvPr id="23" name="Google Shape;23;p11"/>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IN"/>
              <a:t>‹#›</a:t>
            </a:fld>
            <a:endParaRPr/>
          </a:p>
        </p:txBody>
      </p:sp>
      <p:sp>
        <p:nvSpPr>
          <p:cNvPr id="24" name="Google Shape;24;p11"/>
          <p:cNvSpPr/>
          <p:nvPr/>
        </p:nvSpPr>
        <p:spPr>
          <a:xfrm>
            <a:off x="62931" y="1449303"/>
            <a:ext cx="9021537" cy="152734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25" name="Google Shape;25;p11"/>
          <p:cNvSpPr/>
          <p:nvPr/>
        </p:nvSpPr>
        <p:spPr>
          <a:xfrm>
            <a:off x="62931" y="1396720"/>
            <a:ext cx="9021537" cy="120580"/>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26" name="Google Shape;26;p11"/>
          <p:cNvSpPr/>
          <p:nvPr/>
        </p:nvSpPr>
        <p:spPr>
          <a:xfrm>
            <a:off x="62931" y="2976649"/>
            <a:ext cx="9021537" cy="11053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27" name="Google Shape;27;p11"/>
          <p:cNvSpPr txBox="1">
            <a:spLocks noGrp="1"/>
          </p:cNvSpPr>
          <p:nvPr>
            <p:ph type="ctrTitle"/>
          </p:nvPr>
        </p:nvSpPr>
        <p:spPr>
          <a:xfrm>
            <a:off x="457200" y="1505930"/>
            <a:ext cx="8229600" cy="1470025"/>
          </a:xfrm>
          <a:prstGeom prst="rect">
            <a:avLst/>
          </a:prstGeom>
          <a:noFill/>
          <a:ln>
            <a:noFill/>
          </a:ln>
        </p:spPr>
        <p:txBody>
          <a:bodyPr spcFirstLastPara="1" wrap="square" lIns="91425" tIns="45700" rIns="91425" bIns="91425" anchor="ctr" anchorCtr="0">
            <a:normAutofit/>
          </a:bodyPr>
          <a:lstStyle>
            <a:lvl1pPr lvl="0" algn="ctr">
              <a:spcBef>
                <a:spcPts val="0"/>
              </a:spcBef>
              <a:spcAft>
                <a:spcPts val="0"/>
              </a:spcAft>
              <a:buClr>
                <a:srgbClr val="FFFFFF"/>
              </a:buClr>
              <a:buSzPts val="4000"/>
              <a:buFont typeface="Libre Franklin"/>
              <a:buNone/>
              <a:defRPr>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Title and Vertical Text" type="vertTx">
  <p:cSld name="VERTICAL_TEXT">
    <p:spTree>
      <p:nvGrpSpPr>
        <p:cNvPr id="1" name="Shape 89"/>
        <p:cNvGrpSpPr/>
        <p:nvPr/>
      </p:nvGrpSpPr>
      <p:grpSpPr>
        <a:xfrm>
          <a:off x="0" y="0"/>
          <a:ext cx="0" cy="0"/>
          <a:chOff x="0" y="0"/>
          <a:chExt cx="0" cy="0"/>
        </a:xfrm>
      </p:grpSpPr>
      <p:sp>
        <p:nvSpPr>
          <p:cNvPr id="90" name="Google Shape;90;p20"/>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 name="Google Shape;91;p20"/>
          <p:cNvSpPr txBox="1">
            <a:spLocks noGrp="1"/>
          </p:cNvSpPr>
          <p:nvPr>
            <p:ph type="body" idx="1"/>
          </p:nvPr>
        </p:nvSpPr>
        <p:spPr>
          <a:xfrm rot="5400000">
            <a:off x="2514600" y="-152400"/>
            <a:ext cx="4572000" cy="77724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92" name="Google Shape;92;p20"/>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0"/>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13</a:t>
            </a:r>
            <a:endParaRPr/>
          </a:p>
        </p:txBody>
      </p:sp>
      <p:sp>
        <p:nvSpPr>
          <p:cNvPr id="94" name="Google Shape;94;p20"/>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95"/>
        <p:cNvGrpSpPr/>
        <p:nvPr/>
      </p:nvGrpSpPr>
      <p:grpSpPr>
        <a:xfrm>
          <a:off x="0" y="0"/>
          <a:ext cx="0" cy="0"/>
          <a:chOff x="0" y="0"/>
          <a:chExt cx="0" cy="0"/>
        </a:xfrm>
      </p:grpSpPr>
      <p:sp>
        <p:nvSpPr>
          <p:cNvPr id="96" name="Google Shape;96;p21"/>
          <p:cNvSpPr txBox="1">
            <a:spLocks noGrp="1"/>
          </p:cNvSpPr>
          <p:nvPr>
            <p:ph type="title"/>
          </p:nvPr>
        </p:nvSpPr>
        <p:spPr>
          <a:xfrm rot="5400000">
            <a:off x="4709478" y="2194564"/>
            <a:ext cx="5851525" cy="201168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1"/>
          <p:cNvSpPr txBox="1">
            <a:spLocks noGrp="1"/>
          </p:cNvSpPr>
          <p:nvPr>
            <p:ph type="body" idx="1"/>
          </p:nvPr>
        </p:nvSpPr>
        <p:spPr>
          <a:xfrm rot="5400000">
            <a:off x="769938" y="419103"/>
            <a:ext cx="5851525" cy="55626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98" name="Google Shape;98;p21"/>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1"/>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13</a:t>
            </a:r>
            <a:endParaRPr/>
          </a:p>
        </p:txBody>
      </p:sp>
      <p:sp>
        <p:nvSpPr>
          <p:cNvPr id="100" name="Google Shape;100;p21"/>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Content" type="obj">
  <p:cSld name="OBJECT">
    <p:spTree>
      <p:nvGrpSpPr>
        <p:cNvPr id="1" name="Shape 28"/>
        <p:cNvGrpSpPr/>
        <p:nvPr/>
      </p:nvGrpSpPr>
      <p:grpSpPr>
        <a:xfrm>
          <a:off x="0" y="0"/>
          <a:ext cx="0" cy="0"/>
          <a:chOff x="0" y="0"/>
          <a:chExt cx="0" cy="0"/>
        </a:xfrm>
      </p:grpSpPr>
      <p:sp>
        <p:nvSpPr>
          <p:cNvPr id="29" name="Google Shape;29;p12"/>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12"/>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2"/>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13</a:t>
            </a:r>
            <a:endParaRPr/>
          </a:p>
        </p:txBody>
      </p:sp>
      <p:sp>
        <p:nvSpPr>
          <p:cNvPr id="32" name="Google Shape;32;p12"/>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IN"/>
              <a:t>‹#›</a:t>
            </a:fld>
            <a:endParaRPr/>
          </a:p>
        </p:txBody>
      </p:sp>
      <p:sp>
        <p:nvSpPr>
          <p:cNvPr id="33" name="Google Shape;33;p12"/>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34"/>
        <p:cNvGrpSpPr/>
        <p:nvPr/>
      </p:nvGrpSpPr>
      <p:grpSpPr>
        <a:xfrm>
          <a:off x="0" y="0"/>
          <a:ext cx="0" cy="0"/>
          <a:chOff x="0" y="0"/>
          <a:chExt cx="0" cy="0"/>
        </a:xfrm>
      </p:grpSpPr>
      <p:sp>
        <p:nvSpPr>
          <p:cNvPr id="35" name="Google Shape;35;p13"/>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36" name="Google Shape;36;p13"/>
          <p:cNvSpPr/>
          <p:nvPr/>
        </p:nvSpPr>
        <p:spPr>
          <a:xfrm>
            <a:off x="65313" y="69755"/>
            <a:ext cx="9013372" cy="6692201"/>
          </a:xfrm>
          <a:prstGeom prst="roundRect">
            <a:avLst>
              <a:gd name="adj" fmla="val 4929"/>
            </a:avLst>
          </a:prstGeom>
          <a:blipFill rotWithShape="1">
            <a:blip r:embed="rId2">
              <a:alphaModFix amt="15000"/>
            </a:blip>
            <a:stretch>
              <a:fillRect/>
            </a:stretch>
          </a:blip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37" name="Google Shape;37;p13"/>
          <p:cNvSpPr txBox="1">
            <a:spLocks noGrp="1"/>
          </p:cNvSpPr>
          <p:nvPr>
            <p:ph type="title"/>
          </p:nvPr>
        </p:nvSpPr>
        <p:spPr>
          <a:xfrm>
            <a:off x="722313" y="952500"/>
            <a:ext cx="7772400" cy="1362075"/>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4000"/>
              <a:buFont typeface="Libre Franklin"/>
              <a:buNone/>
              <a:defRPr sz="4000" b="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3"/>
          <p:cNvSpPr txBox="1">
            <a:spLocks noGrp="1"/>
          </p:cNvSpPr>
          <p:nvPr>
            <p:ph type="body" idx="1"/>
          </p:nvPr>
        </p:nvSpPr>
        <p:spPr>
          <a:xfrm>
            <a:off x="722313" y="2547938"/>
            <a:ext cx="7772400" cy="1338262"/>
          </a:xfrm>
          <a:prstGeom prst="rect">
            <a:avLst/>
          </a:prstGeom>
          <a:noFill/>
          <a:ln>
            <a:noFill/>
          </a:ln>
        </p:spPr>
        <p:txBody>
          <a:bodyPr spcFirstLastPara="1" wrap="square" lIns="91425" tIns="45700" rIns="91425" bIns="45700" anchor="t" anchorCtr="0">
            <a:normAutofit/>
          </a:bodyPr>
          <a:lstStyle>
            <a:lvl1pPr marL="457200" lvl="0" indent="-228600" algn="l">
              <a:spcBef>
                <a:spcPts val="580"/>
              </a:spcBef>
              <a:spcAft>
                <a:spcPts val="0"/>
              </a:spcAft>
              <a:buSzPts val="2040"/>
              <a:buNone/>
              <a:defRPr sz="2400">
                <a:solidFill>
                  <a:srgbClr val="888888"/>
                </a:solidFill>
              </a:defRPr>
            </a:lvl1pPr>
            <a:lvl2pPr marL="914400" lvl="1" indent="-228600" algn="l">
              <a:spcBef>
                <a:spcPts val="370"/>
              </a:spcBef>
              <a:spcAft>
                <a:spcPts val="0"/>
              </a:spcAft>
              <a:buSzPts val="1530"/>
              <a:buNone/>
              <a:defRPr sz="1800">
                <a:solidFill>
                  <a:srgbClr val="888888"/>
                </a:solidFill>
              </a:defRPr>
            </a:lvl2pPr>
            <a:lvl3pPr marL="1371600" lvl="2" indent="-228600" algn="l">
              <a:spcBef>
                <a:spcPts val="370"/>
              </a:spcBef>
              <a:spcAft>
                <a:spcPts val="0"/>
              </a:spcAft>
              <a:buSzPts val="1360"/>
              <a:buNone/>
              <a:defRPr sz="1600">
                <a:solidFill>
                  <a:srgbClr val="888888"/>
                </a:solidFill>
              </a:defRPr>
            </a:lvl3pPr>
            <a:lvl4pPr marL="1828800" lvl="3" indent="-228600" algn="l">
              <a:spcBef>
                <a:spcPts val="370"/>
              </a:spcBef>
              <a:spcAft>
                <a:spcPts val="0"/>
              </a:spcAft>
              <a:buSzPts val="1120"/>
              <a:buNone/>
              <a:defRPr sz="1400">
                <a:solidFill>
                  <a:srgbClr val="888888"/>
                </a:solidFill>
              </a:defRPr>
            </a:lvl4pPr>
            <a:lvl5pPr marL="2286000" lvl="4" indent="-228600" algn="l">
              <a:spcBef>
                <a:spcPts val="370"/>
              </a:spcBef>
              <a:spcAft>
                <a:spcPts val="0"/>
              </a:spcAft>
              <a:buSzPts val="1400"/>
              <a:buFont typeface="Libre Baskerville"/>
              <a:buNone/>
              <a:defRPr sz="1400">
                <a:solidFill>
                  <a:srgbClr val="888888"/>
                </a:solidFill>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39" name="Google Shape;39;p13"/>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13"/>
          <p:cNvSpPr txBox="1">
            <a:spLocks noGrp="1"/>
          </p:cNvSpPr>
          <p:nvPr>
            <p:ph type="ftr" idx="11"/>
          </p:nvPr>
        </p:nvSpPr>
        <p:spPr>
          <a:xfrm>
            <a:off x="800100" y="6172200"/>
            <a:ext cx="40005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13</a:t>
            </a:r>
            <a:endParaRPr/>
          </a:p>
        </p:txBody>
      </p:sp>
      <p:sp>
        <p:nvSpPr>
          <p:cNvPr id="41" name="Google Shape;41;p13"/>
          <p:cNvSpPr/>
          <p:nvPr/>
        </p:nvSpPr>
        <p:spPr>
          <a:xfrm rot="10800000" flipH="1">
            <a:off x="69412" y="2376830"/>
            <a:ext cx="9013515" cy="914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42" name="Google Shape;42;p13"/>
          <p:cNvSpPr/>
          <p:nvPr/>
        </p:nvSpPr>
        <p:spPr>
          <a:xfrm>
            <a:off x="69146" y="2341475"/>
            <a:ext cx="9013781" cy="45719"/>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43" name="Google Shape;43;p13"/>
          <p:cNvSpPr/>
          <p:nvPr/>
        </p:nvSpPr>
        <p:spPr>
          <a:xfrm>
            <a:off x="68306" y="2468880"/>
            <a:ext cx="9014621" cy="4572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44" name="Google Shape;44;p13"/>
          <p:cNvSpPr>
            <a:spLocks noGrp="1"/>
          </p:cNvSpPr>
          <p:nvPr>
            <p:ph type="sldNum" idx="12"/>
          </p:nvPr>
        </p:nvSpPr>
        <p:spPr>
          <a:xfrm>
            <a:off x="146304" y="6208776"/>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wo Content" type="twoObj">
  <p:cSld name="TWO_OBJECTS">
    <p:spTree>
      <p:nvGrpSpPr>
        <p:cNvPr id="1" name="Shape 45"/>
        <p:cNvGrpSpPr/>
        <p:nvPr/>
      </p:nvGrpSpPr>
      <p:grpSpPr>
        <a:xfrm>
          <a:off x="0" y="0"/>
          <a:ext cx="0" cy="0"/>
          <a:chOff x="0" y="0"/>
          <a:chExt cx="0" cy="0"/>
        </a:xfrm>
      </p:grpSpPr>
      <p:sp>
        <p:nvSpPr>
          <p:cNvPr id="46" name="Google Shape;46;p14"/>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4"/>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4"/>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13</a:t>
            </a:r>
            <a:endParaRPr/>
          </a:p>
        </p:txBody>
      </p:sp>
      <p:sp>
        <p:nvSpPr>
          <p:cNvPr id="49" name="Google Shape;49;p14"/>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IN"/>
              <a:t>‹#›</a:t>
            </a:fld>
            <a:endParaRPr/>
          </a:p>
        </p:txBody>
      </p:sp>
      <p:sp>
        <p:nvSpPr>
          <p:cNvPr id="50" name="Google Shape;50;p14"/>
          <p:cNvSpPr txBox="1">
            <a:spLocks noGrp="1"/>
          </p:cNvSpPr>
          <p:nvPr>
            <p:ph type="body" idx="1"/>
          </p:nvPr>
        </p:nvSpPr>
        <p:spPr>
          <a:xfrm>
            <a:off x="914400" y="1447800"/>
            <a:ext cx="3749040" cy="45720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51" name="Google Shape;51;p14"/>
          <p:cNvSpPr txBox="1">
            <a:spLocks noGrp="1"/>
          </p:cNvSpPr>
          <p:nvPr>
            <p:ph type="body" idx="2"/>
          </p:nvPr>
        </p:nvSpPr>
        <p:spPr>
          <a:xfrm>
            <a:off x="4933950" y="1447800"/>
            <a:ext cx="3749040" cy="45720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Comparison" type="twoTxTwoObj">
  <p:cSld name="TWO_OBJECTS_WITH_TEXT">
    <p:spTree>
      <p:nvGrpSpPr>
        <p:cNvPr id="1" name="Shape 52"/>
        <p:cNvGrpSpPr/>
        <p:nvPr/>
      </p:nvGrpSpPr>
      <p:grpSpPr>
        <a:xfrm>
          <a:off x="0" y="0"/>
          <a:ext cx="0" cy="0"/>
          <a:chOff x="0" y="0"/>
          <a:chExt cx="0" cy="0"/>
        </a:xfrm>
      </p:grpSpPr>
      <p:sp>
        <p:nvSpPr>
          <p:cNvPr id="53" name="Google Shape;53;p15"/>
          <p:cNvSpPr txBox="1">
            <a:spLocks noGrp="1"/>
          </p:cNvSpPr>
          <p:nvPr>
            <p:ph type="title"/>
          </p:nvPr>
        </p:nvSpPr>
        <p:spPr>
          <a:xfrm>
            <a:off x="914400" y="273050"/>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4000"/>
              <a:buFont typeface="Libre Franklin"/>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15"/>
          <p:cNvSpPr txBox="1">
            <a:spLocks noGrp="1"/>
          </p:cNvSpPr>
          <p:nvPr>
            <p:ph type="body" idx="1"/>
          </p:nvPr>
        </p:nvSpPr>
        <p:spPr>
          <a:xfrm>
            <a:off x="914400" y="1447800"/>
            <a:ext cx="3733800" cy="762000"/>
          </a:xfrm>
          <a:prstGeom prst="rect">
            <a:avLst/>
          </a:prstGeom>
          <a:noFill/>
          <a:ln>
            <a:noFill/>
          </a:ln>
        </p:spPr>
        <p:txBody>
          <a:bodyPr spcFirstLastPara="1" wrap="square" lIns="91425" tIns="45700" rIns="91425" bIns="45700" anchor="b" anchorCtr="0">
            <a:noAutofit/>
          </a:bodyPr>
          <a:lstStyle>
            <a:lvl1pPr marL="457200" lvl="0" indent="-228600" algn="l">
              <a:spcBef>
                <a:spcPts val="580"/>
              </a:spcBef>
              <a:spcAft>
                <a:spcPts val="0"/>
              </a:spcAft>
              <a:buSzPts val="2040"/>
              <a:buNone/>
              <a:defRPr sz="2400" b="1">
                <a:solidFill>
                  <a:schemeClr val="accent1"/>
                </a:solidFill>
                <a:latin typeface="Libre Franklin"/>
                <a:ea typeface="Libre Franklin"/>
                <a:cs typeface="Libre Franklin"/>
                <a:sym typeface="Libre Franklin"/>
              </a:defRPr>
            </a:lvl1pPr>
            <a:lvl2pPr marL="914400" lvl="1" indent="-228600" algn="l">
              <a:spcBef>
                <a:spcPts val="370"/>
              </a:spcBef>
              <a:spcAft>
                <a:spcPts val="0"/>
              </a:spcAft>
              <a:buSzPts val="1700"/>
              <a:buNone/>
              <a:defRPr sz="2000" b="1"/>
            </a:lvl2pPr>
            <a:lvl3pPr marL="1371600" lvl="2" indent="-228600" algn="l">
              <a:spcBef>
                <a:spcPts val="370"/>
              </a:spcBef>
              <a:spcAft>
                <a:spcPts val="0"/>
              </a:spcAft>
              <a:buSzPts val="1530"/>
              <a:buNone/>
              <a:defRPr sz="1800" b="1"/>
            </a:lvl3pPr>
            <a:lvl4pPr marL="1828800" lvl="3" indent="-228600" algn="l">
              <a:spcBef>
                <a:spcPts val="370"/>
              </a:spcBef>
              <a:spcAft>
                <a:spcPts val="0"/>
              </a:spcAft>
              <a:buSzPts val="1280"/>
              <a:buNone/>
              <a:defRPr sz="1600" b="1"/>
            </a:lvl4pPr>
            <a:lvl5pPr marL="2286000" lvl="4" indent="-228600" algn="l">
              <a:spcBef>
                <a:spcPts val="370"/>
              </a:spcBef>
              <a:spcAft>
                <a:spcPts val="0"/>
              </a:spcAft>
              <a:buSzPts val="1600"/>
              <a:buFont typeface="Libre Baskerville"/>
              <a:buNone/>
              <a:defRPr sz="1600" b="1"/>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55" name="Google Shape;55;p15"/>
          <p:cNvSpPr txBox="1">
            <a:spLocks noGrp="1"/>
          </p:cNvSpPr>
          <p:nvPr>
            <p:ph type="body" idx="2"/>
          </p:nvPr>
        </p:nvSpPr>
        <p:spPr>
          <a:xfrm>
            <a:off x="4953000" y="1447800"/>
            <a:ext cx="3733800" cy="762000"/>
          </a:xfrm>
          <a:prstGeom prst="rect">
            <a:avLst/>
          </a:prstGeom>
          <a:noFill/>
          <a:ln>
            <a:noFill/>
          </a:ln>
        </p:spPr>
        <p:txBody>
          <a:bodyPr spcFirstLastPara="1" wrap="square" lIns="91425" tIns="45700" rIns="91425" bIns="45700" anchor="b" anchorCtr="0">
            <a:noAutofit/>
          </a:bodyPr>
          <a:lstStyle>
            <a:lvl1pPr marL="457200" lvl="0" indent="-228600" algn="l">
              <a:spcBef>
                <a:spcPts val="580"/>
              </a:spcBef>
              <a:spcAft>
                <a:spcPts val="0"/>
              </a:spcAft>
              <a:buSzPts val="2040"/>
              <a:buNone/>
              <a:defRPr sz="2400" b="1">
                <a:solidFill>
                  <a:schemeClr val="accent1"/>
                </a:solidFill>
                <a:latin typeface="Libre Franklin"/>
                <a:ea typeface="Libre Franklin"/>
                <a:cs typeface="Libre Franklin"/>
                <a:sym typeface="Libre Franklin"/>
              </a:defRPr>
            </a:lvl1pPr>
            <a:lvl2pPr marL="914400" lvl="1" indent="-228600" algn="l">
              <a:spcBef>
                <a:spcPts val="370"/>
              </a:spcBef>
              <a:spcAft>
                <a:spcPts val="0"/>
              </a:spcAft>
              <a:buSzPts val="1700"/>
              <a:buNone/>
              <a:defRPr sz="2000" b="1"/>
            </a:lvl2pPr>
            <a:lvl3pPr marL="1371600" lvl="2" indent="-228600" algn="l">
              <a:spcBef>
                <a:spcPts val="370"/>
              </a:spcBef>
              <a:spcAft>
                <a:spcPts val="0"/>
              </a:spcAft>
              <a:buSzPts val="1530"/>
              <a:buNone/>
              <a:defRPr sz="1800" b="1"/>
            </a:lvl3pPr>
            <a:lvl4pPr marL="1828800" lvl="3" indent="-228600" algn="l">
              <a:spcBef>
                <a:spcPts val="370"/>
              </a:spcBef>
              <a:spcAft>
                <a:spcPts val="0"/>
              </a:spcAft>
              <a:buSzPts val="1280"/>
              <a:buNone/>
              <a:defRPr sz="1600" b="1"/>
            </a:lvl4pPr>
            <a:lvl5pPr marL="2286000" lvl="4" indent="-228600" algn="l">
              <a:spcBef>
                <a:spcPts val="370"/>
              </a:spcBef>
              <a:spcAft>
                <a:spcPts val="0"/>
              </a:spcAft>
              <a:buSzPts val="1600"/>
              <a:buFont typeface="Libre Baskerville"/>
              <a:buNone/>
              <a:defRPr sz="1600" b="1"/>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56" name="Google Shape;56;p15"/>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13</a:t>
            </a:r>
            <a:endParaRPr/>
          </a:p>
        </p:txBody>
      </p:sp>
      <p:sp>
        <p:nvSpPr>
          <p:cNvPr id="58" name="Google Shape;58;p15"/>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IN"/>
              <a:t>‹#›</a:t>
            </a:fld>
            <a:endParaRPr/>
          </a:p>
        </p:txBody>
      </p:sp>
      <p:sp>
        <p:nvSpPr>
          <p:cNvPr id="59" name="Google Shape;59;p15"/>
          <p:cNvSpPr txBox="1">
            <a:spLocks noGrp="1"/>
          </p:cNvSpPr>
          <p:nvPr>
            <p:ph type="body" idx="3"/>
          </p:nvPr>
        </p:nvSpPr>
        <p:spPr>
          <a:xfrm>
            <a:off x="914400" y="2247900"/>
            <a:ext cx="3733800" cy="38862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60" name="Google Shape;60;p15"/>
          <p:cNvSpPr txBox="1">
            <a:spLocks noGrp="1"/>
          </p:cNvSpPr>
          <p:nvPr>
            <p:ph type="body" idx="4"/>
          </p:nvPr>
        </p:nvSpPr>
        <p:spPr>
          <a:xfrm>
            <a:off x="4953000" y="2247900"/>
            <a:ext cx="3733800" cy="38862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6"/>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6"/>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13</a:t>
            </a:r>
            <a:endParaRPr/>
          </a:p>
        </p:txBody>
      </p:sp>
      <p:sp>
        <p:nvSpPr>
          <p:cNvPr id="65" name="Google Shape;65;p16"/>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66"/>
        <p:cNvGrpSpPr/>
        <p:nvPr/>
      </p:nvGrpSpPr>
      <p:grpSpPr>
        <a:xfrm>
          <a:off x="0" y="0"/>
          <a:ext cx="0" cy="0"/>
          <a:chOff x="0" y="0"/>
          <a:chExt cx="0" cy="0"/>
        </a:xfrm>
      </p:grpSpPr>
      <p:sp>
        <p:nvSpPr>
          <p:cNvPr id="67" name="Google Shape;67;p17"/>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7"/>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13</a:t>
            </a:r>
            <a:endParaRPr/>
          </a:p>
        </p:txBody>
      </p:sp>
      <p:sp>
        <p:nvSpPr>
          <p:cNvPr id="69" name="Google Shape;69;p17"/>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70"/>
        <p:cNvGrpSpPr/>
        <p:nvPr/>
      </p:nvGrpSpPr>
      <p:grpSpPr>
        <a:xfrm>
          <a:off x="0" y="0"/>
          <a:ext cx="0" cy="0"/>
          <a:chOff x="0" y="0"/>
          <a:chExt cx="0" cy="0"/>
        </a:xfrm>
      </p:grpSpPr>
      <p:sp>
        <p:nvSpPr>
          <p:cNvPr id="71" name="Google Shape;71;p18"/>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72" name="Google Shape;72;p18"/>
          <p:cNvSpPr/>
          <p:nvPr/>
        </p:nvSpPr>
        <p:spPr>
          <a:xfrm>
            <a:off x="64008" y="69755"/>
            <a:ext cx="9013372" cy="6693408"/>
          </a:xfrm>
          <a:prstGeom prst="roundRect">
            <a:avLst>
              <a:gd name="adj" fmla="val 4929"/>
            </a:avLst>
          </a:prstGeom>
          <a:blipFill rotWithShape="1">
            <a:blip r:embed="rId2">
              <a:alphaModFix amt="15000"/>
            </a:blip>
            <a:stretch>
              <a:fillRect/>
            </a:stretch>
          </a:blip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73" name="Google Shape;73;p18"/>
          <p:cNvSpPr txBox="1">
            <a:spLocks noGrp="1"/>
          </p:cNvSpPr>
          <p:nvPr>
            <p:ph type="title"/>
          </p:nvPr>
        </p:nvSpPr>
        <p:spPr>
          <a:xfrm>
            <a:off x="914400" y="273050"/>
            <a:ext cx="7772400" cy="1143000"/>
          </a:xfrm>
          <a:prstGeom prst="rect">
            <a:avLst/>
          </a:prstGeom>
          <a:noFill/>
          <a:ln>
            <a:noFill/>
          </a:ln>
        </p:spPr>
        <p:txBody>
          <a:bodyPr spcFirstLastPara="1" wrap="square" lIns="91425" tIns="45700" rIns="91425" bIns="91425" anchor="b" anchorCtr="0">
            <a:normAutofit/>
          </a:bodyPr>
          <a:lstStyle>
            <a:lvl1pPr lvl="0" algn="l">
              <a:spcBef>
                <a:spcPts val="0"/>
              </a:spcBef>
              <a:spcAft>
                <a:spcPts val="0"/>
              </a:spcAft>
              <a:buClr>
                <a:schemeClr val="dk2"/>
              </a:buClr>
              <a:buSzPts val="4000"/>
              <a:buFont typeface="Libre Franklin"/>
              <a:buNone/>
              <a:defRPr sz="40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8"/>
          <p:cNvSpPr txBox="1">
            <a:spLocks noGrp="1"/>
          </p:cNvSpPr>
          <p:nvPr>
            <p:ph type="body" idx="1"/>
          </p:nvPr>
        </p:nvSpPr>
        <p:spPr>
          <a:xfrm>
            <a:off x="914400" y="1600200"/>
            <a:ext cx="1905000" cy="4495800"/>
          </a:xfrm>
          <a:prstGeom prst="rect">
            <a:avLst/>
          </a:prstGeom>
          <a:noFill/>
          <a:ln>
            <a:noFill/>
          </a:ln>
        </p:spPr>
        <p:txBody>
          <a:bodyPr spcFirstLastPara="1" wrap="square" lIns="91425" tIns="45700" rIns="91425" bIns="45700" anchor="t" anchorCtr="0">
            <a:normAutofit/>
          </a:bodyPr>
          <a:lstStyle>
            <a:lvl1pPr marL="457200" lvl="0" indent="-228600" algn="l">
              <a:spcBef>
                <a:spcPts val="580"/>
              </a:spcBef>
              <a:spcAft>
                <a:spcPts val="0"/>
              </a:spcAft>
              <a:buSzPts val="1530"/>
              <a:buNone/>
              <a:defRPr sz="1800"/>
            </a:lvl1pPr>
            <a:lvl2pPr marL="914400" lvl="1" indent="-228600" algn="l">
              <a:spcBef>
                <a:spcPts val="370"/>
              </a:spcBef>
              <a:spcAft>
                <a:spcPts val="0"/>
              </a:spcAft>
              <a:buSzPts val="1020"/>
              <a:buNone/>
              <a:defRPr sz="1200"/>
            </a:lvl2pPr>
            <a:lvl3pPr marL="1371600" lvl="2" indent="-228600" algn="l">
              <a:spcBef>
                <a:spcPts val="370"/>
              </a:spcBef>
              <a:spcAft>
                <a:spcPts val="0"/>
              </a:spcAft>
              <a:buSzPts val="850"/>
              <a:buNone/>
              <a:defRPr sz="1000"/>
            </a:lvl3pPr>
            <a:lvl4pPr marL="1828800" lvl="3" indent="-228600" algn="l">
              <a:spcBef>
                <a:spcPts val="370"/>
              </a:spcBef>
              <a:spcAft>
                <a:spcPts val="0"/>
              </a:spcAft>
              <a:buSzPts val="720"/>
              <a:buNone/>
              <a:defRPr sz="900"/>
            </a:lvl4pPr>
            <a:lvl5pPr marL="2286000" lvl="4" indent="-228600" algn="l">
              <a:spcBef>
                <a:spcPts val="370"/>
              </a:spcBef>
              <a:spcAft>
                <a:spcPts val="0"/>
              </a:spcAft>
              <a:buSzPts val="900"/>
              <a:buFont typeface="Libre Baskerville"/>
              <a:buNone/>
              <a:defRPr sz="900"/>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75" name="Google Shape;75;p18"/>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8"/>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13</a:t>
            </a:r>
            <a:endParaRPr/>
          </a:p>
        </p:txBody>
      </p:sp>
      <p:sp>
        <p:nvSpPr>
          <p:cNvPr id="77" name="Google Shape;77;p18"/>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IN"/>
              <a:t>‹#›</a:t>
            </a:fld>
            <a:endParaRPr/>
          </a:p>
        </p:txBody>
      </p:sp>
      <p:sp>
        <p:nvSpPr>
          <p:cNvPr id="78" name="Google Shape;78;p18"/>
          <p:cNvSpPr txBox="1">
            <a:spLocks noGrp="1"/>
          </p:cNvSpPr>
          <p:nvPr>
            <p:ph type="body" idx="2"/>
          </p:nvPr>
        </p:nvSpPr>
        <p:spPr>
          <a:xfrm>
            <a:off x="2971800" y="1600200"/>
            <a:ext cx="5715000" cy="4495800"/>
          </a:xfrm>
          <a:prstGeom prst="rect">
            <a:avLst/>
          </a:prstGeom>
          <a:noFill/>
          <a:ln>
            <a:noFill/>
          </a:ln>
        </p:spPr>
        <p:txBody>
          <a:bodyPr spcFirstLastPara="1" wrap="square" lIns="91425" tIns="45700" rIns="91425" bIns="45700" anchor="t" anchorCtr="0">
            <a:normAutofit/>
          </a:bodyPr>
          <a:lstStyle>
            <a:lvl1pPr marL="457200" lvl="0" indent="-325755" algn="l">
              <a:spcBef>
                <a:spcPts val="580"/>
              </a:spcBef>
              <a:spcAft>
                <a:spcPts val="0"/>
              </a:spcAft>
              <a:buSzPts val="1530"/>
              <a:buChar char="⚫"/>
              <a:defRPr/>
            </a:lvl1pPr>
            <a:lvl2pPr marL="914400" lvl="1" indent="-325755" algn="l">
              <a:spcBef>
                <a:spcPts val="370"/>
              </a:spcBef>
              <a:spcAft>
                <a:spcPts val="0"/>
              </a:spcAft>
              <a:buSzPts val="1530"/>
              <a:buChar char="⚫"/>
              <a:defRPr/>
            </a:lvl2pPr>
            <a:lvl3pPr marL="1371600" lvl="2" indent="-325755" algn="l">
              <a:spcBef>
                <a:spcPts val="370"/>
              </a:spcBef>
              <a:spcAft>
                <a:spcPts val="0"/>
              </a:spcAft>
              <a:buSzPts val="1530"/>
              <a:buChar char="⚫"/>
              <a:defRPr/>
            </a:lvl3pPr>
            <a:lvl4pPr marL="1828800" lvl="3" indent="-320039" algn="l">
              <a:spcBef>
                <a:spcPts val="370"/>
              </a:spcBef>
              <a:spcAft>
                <a:spcPts val="0"/>
              </a:spcAft>
              <a:buSzPts val="1440"/>
              <a:buChar char="⚫"/>
              <a:defRPr/>
            </a:lvl4pPr>
            <a:lvl5pPr marL="2286000" lvl="4" indent="-342900" algn="l">
              <a:spcBef>
                <a:spcPts val="370"/>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79"/>
        <p:cNvGrpSpPr/>
        <p:nvPr/>
      </p:nvGrpSpPr>
      <p:grpSpPr>
        <a:xfrm>
          <a:off x="0" y="0"/>
          <a:ext cx="0" cy="0"/>
          <a:chOff x="0" y="0"/>
          <a:chExt cx="0" cy="0"/>
        </a:xfrm>
      </p:grpSpPr>
      <p:sp>
        <p:nvSpPr>
          <p:cNvPr id="80" name="Google Shape;80;p19"/>
          <p:cNvSpPr txBox="1">
            <a:spLocks noGrp="1"/>
          </p:cNvSpPr>
          <p:nvPr>
            <p:ph type="title"/>
          </p:nvPr>
        </p:nvSpPr>
        <p:spPr>
          <a:xfrm>
            <a:off x="914400" y="4900550"/>
            <a:ext cx="7315200" cy="522288"/>
          </a:xfrm>
          <a:prstGeom prst="rect">
            <a:avLst/>
          </a:prstGeom>
          <a:noFill/>
          <a:ln>
            <a:noFill/>
          </a:ln>
        </p:spPr>
        <p:txBody>
          <a:bodyPr spcFirstLastPara="1" wrap="square" lIns="91425" tIns="45700" rIns="91425" bIns="91425" anchor="ctr" anchorCtr="0">
            <a:noAutofit/>
          </a:bodyPr>
          <a:lstStyle>
            <a:lvl1pPr lvl="0" algn="l">
              <a:spcBef>
                <a:spcPts val="0"/>
              </a:spcBef>
              <a:spcAft>
                <a:spcPts val="0"/>
              </a:spcAft>
              <a:buClr>
                <a:schemeClr val="dk2"/>
              </a:buClr>
              <a:buSzPts val="2800"/>
              <a:buFont typeface="Libre Franklin"/>
              <a:buNone/>
              <a:defRPr sz="28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19"/>
          <p:cNvSpPr txBox="1">
            <a:spLocks noGrp="1"/>
          </p:cNvSpPr>
          <p:nvPr>
            <p:ph type="body" idx="1"/>
          </p:nvPr>
        </p:nvSpPr>
        <p:spPr>
          <a:xfrm>
            <a:off x="914400" y="5445825"/>
            <a:ext cx="7315200" cy="685800"/>
          </a:xfrm>
          <a:prstGeom prst="rect">
            <a:avLst/>
          </a:prstGeom>
          <a:noFill/>
          <a:ln>
            <a:noFill/>
          </a:ln>
        </p:spPr>
        <p:txBody>
          <a:bodyPr spcFirstLastPara="1" wrap="square" lIns="91425" tIns="45700" rIns="91425" bIns="45700" anchor="t" anchorCtr="0">
            <a:normAutofit/>
          </a:bodyPr>
          <a:lstStyle>
            <a:lvl1pPr marL="457200" lvl="0" indent="-228600" algn="l">
              <a:spcBef>
                <a:spcPts val="580"/>
              </a:spcBef>
              <a:spcAft>
                <a:spcPts val="0"/>
              </a:spcAft>
              <a:buSzPts val="1360"/>
              <a:buFont typeface="Libre Baskerville"/>
              <a:buNone/>
              <a:defRPr sz="1600"/>
            </a:lvl1pPr>
            <a:lvl2pPr marL="914400" lvl="1" indent="-293369" algn="l">
              <a:spcBef>
                <a:spcPts val="370"/>
              </a:spcBef>
              <a:spcAft>
                <a:spcPts val="0"/>
              </a:spcAft>
              <a:buSzPts val="1020"/>
              <a:buChar char="⚫"/>
              <a:defRPr sz="1200"/>
            </a:lvl2pPr>
            <a:lvl3pPr marL="1371600" lvl="2" indent="-282575" algn="l">
              <a:spcBef>
                <a:spcPts val="370"/>
              </a:spcBef>
              <a:spcAft>
                <a:spcPts val="0"/>
              </a:spcAft>
              <a:buSzPts val="850"/>
              <a:buChar char="⚫"/>
              <a:defRPr sz="1000"/>
            </a:lvl3pPr>
            <a:lvl4pPr marL="1828800" lvl="3" indent="-274319" algn="l">
              <a:spcBef>
                <a:spcPts val="370"/>
              </a:spcBef>
              <a:spcAft>
                <a:spcPts val="0"/>
              </a:spcAft>
              <a:buSzPts val="720"/>
              <a:buChar char="⚫"/>
              <a:defRPr sz="900"/>
            </a:lvl4pPr>
            <a:lvl5pPr marL="2286000" lvl="4" indent="-285750" algn="l">
              <a:spcBef>
                <a:spcPts val="370"/>
              </a:spcBef>
              <a:spcAft>
                <a:spcPts val="0"/>
              </a:spcAft>
              <a:buSzPts val="900"/>
              <a:buFont typeface="Libre Baskerville"/>
              <a:buChar char="o"/>
              <a:defRPr sz="900"/>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a:endParaRPr/>
          </a:p>
        </p:txBody>
      </p:sp>
      <p:sp>
        <p:nvSpPr>
          <p:cNvPr id="82" name="Google Shape;82;p19"/>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9"/>
          <p:cNvSpPr txBox="1">
            <a:spLocks noGrp="1"/>
          </p:cNvSpPr>
          <p:nvPr>
            <p:ph type="ftr" idx="11"/>
          </p:nvPr>
        </p:nvSpPr>
        <p:spPr>
          <a:xfrm>
            <a:off x="914400" y="6172200"/>
            <a:ext cx="3886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13</a:t>
            </a:r>
            <a:endParaRPr/>
          </a:p>
        </p:txBody>
      </p:sp>
      <p:sp>
        <p:nvSpPr>
          <p:cNvPr id="84" name="Google Shape;84;p19"/>
          <p:cNvSpPr>
            <a:spLocks noGrp="1"/>
          </p:cNvSpPr>
          <p:nvPr>
            <p:ph type="sldNum" idx="12"/>
          </p:nvPr>
        </p:nvSpPr>
        <p:spPr>
          <a:xfrm>
            <a:off x="146304" y="6208776"/>
            <a:ext cx="4572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IN"/>
              <a:t>‹#›</a:t>
            </a:fld>
            <a:endParaRPr/>
          </a:p>
        </p:txBody>
      </p:sp>
      <p:sp>
        <p:nvSpPr>
          <p:cNvPr id="85" name="Google Shape;85;p19"/>
          <p:cNvSpPr/>
          <p:nvPr/>
        </p:nvSpPr>
        <p:spPr>
          <a:xfrm rot="10800000" flipH="1">
            <a:off x="68307" y="4683555"/>
            <a:ext cx="9006840" cy="914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86" name="Google Shape;86;p19"/>
          <p:cNvSpPr/>
          <p:nvPr/>
        </p:nvSpPr>
        <p:spPr>
          <a:xfrm>
            <a:off x="68508" y="4650474"/>
            <a:ext cx="9006639" cy="45719"/>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87" name="Google Shape;87;p19"/>
          <p:cNvSpPr/>
          <p:nvPr/>
        </p:nvSpPr>
        <p:spPr>
          <a:xfrm>
            <a:off x="68510" y="4773224"/>
            <a:ext cx="9006637" cy="48807"/>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88" name="Google Shape;88;p19"/>
          <p:cNvSpPr>
            <a:spLocks noGrp="1"/>
          </p:cNvSpPr>
          <p:nvPr>
            <p:ph type="pic" idx="2"/>
          </p:nvPr>
        </p:nvSpPr>
        <p:spPr>
          <a:xfrm>
            <a:off x="68308" y="66675"/>
            <a:ext cx="9001873" cy="4581525"/>
          </a:xfrm>
          <a:prstGeom prst="round2SameRect">
            <a:avLst>
              <a:gd name="adj1" fmla="val 7101"/>
              <a:gd name="adj2" fmla="val 0"/>
            </a:avLst>
          </a:prstGeom>
          <a:solidFill>
            <a:schemeClr val="lt2"/>
          </a:solidFill>
          <a:ln w="9525" cap="flat" cmpd="sng">
            <a:solidFill>
              <a:schemeClr val="dk1"/>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mt="15000"/>
          </a:blip>
          <a:stretch>
            <a:fillRect/>
          </a:stretch>
        </a:blipFill>
        <a:effectLst/>
      </p:bgPr>
    </p:bg>
    <p:spTree>
      <p:nvGrpSpPr>
        <p:cNvPr id="1" name="Shape 9"/>
        <p:cNvGrpSpPr/>
        <p:nvPr/>
      </p:nvGrpSpPr>
      <p:grpSpPr>
        <a:xfrm>
          <a:off x="0" y="0"/>
          <a:ext cx="0" cy="0"/>
          <a:chOff x="0" y="0"/>
          <a:chExt cx="0" cy="0"/>
        </a:xfrm>
      </p:grpSpPr>
      <p:sp>
        <p:nvSpPr>
          <p:cNvPr id="10" name="Google Shape;10;p10"/>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11" name="Google Shape;11;p10"/>
          <p:cNvSpPr/>
          <p:nvPr/>
        </p:nvSpPr>
        <p:spPr>
          <a:xfrm>
            <a:off x="64008" y="69755"/>
            <a:ext cx="9013372" cy="6693408"/>
          </a:xfrm>
          <a:prstGeom prst="roundRect">
            <a:avLst>
              <a:gd name="adj" fmla="val 4929"/>
            </a:avLst>
          </a:prstGeom>
          <a:blipFill rotWithShape="1">
            <a:blip r:embed="rId13">
              <a:alphaModFix amt="15000"/>
            </a:blip>
            <a:stretch>
              <a:fillRect/>
            </a:stretch>
          </a:blip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Baskerville"/>
              <a:ea typeface="Libre Baskerville"/>
              <a:cs typeface="Libre Baskerville"/>
              <a:sym typeface="Libre Baskerville"/>
            </a:endParaRPr>
          </a:p>
        </p:txBody>
      </p:sp>
      <p:sp>
        <p:nvSpPr>
          <p:cNvPr id="12" name="Google Shape;12;p10"/>
          <p:cNvSpPr txBox="1">
            <a:spLocks noGrp="1"/>
          </p:cNvSpPr>
          <p:nvPr>
            <p:ph type="title"/>
          </p:nvPr>
        </p:nvSpPr>
        <p:spPr>
          <a:xfrm>
            <a:off x="914400" y="274638"/>
            <a:ext cx="7772400" cy="1143000"/>
          </a:xfrm>
          <a:prstGeom prst="rect">
            <a:avLst/>
          </a:prstGeom>
          <a:noFill/>
          <a:ln>
            <a:noFill/>
          </a:ln>
        </p:spPr>
        <p:txBody>
          <a:bodyPr spcFirstLastPara="1" wrap="square" lIns="91425" tIns="45700" rIns="91425" bIns="91425" anchor="b" anchorCtr="0">
            <a:normAutofit/>
          </a:bodyPr>
          <a:lstStyle>
            <a:lvl1pPr marR="0" lvl="0" algn="l" rtl="0">
              <a:spcBef>
                <a:spcPts val="0"/>
              </a:spcBef>
              <a:spcAft>
                <a:spcPts val="0"/>
              </a:spcAft>
              <a:buClr>
                <a:schemeClr val="dk2"/>
              </a:buClr>
              <a:buSzPts val="4000"/>
              <a:buFont typeface="Libre Franklin"/>
              <a:buNone/>
              <a:defRPr sz="4000" b="0" i="0" u="none" strike="noStrike" cap="none">
                <a:solidFill>
                  <a:schemeClr val="dk2"/>
                </a:solidFill>
                <a:latin typeface="Libre Franklin"/>
                <a:ea typeface="Libre Franklin"/>
                <a:cs typeface="Libre Franklin"/>
                <a:sym typeface="Libre Frankl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10"/>
          <p:cNvSpPr txBox="1">
            <a:spLocks noGrp="1"/>
          </p:cNvSpPr>
          <p:nvPr>
            <p:ph type="body" idx="1"/>
          </p:nvPr>
        </p:nvSpPr>
        <p:spPr>
          <a:xfrm>
            <a:off x="914400" y="1447800"/>
            <a:ext cx="7772400" cy="4572000"/>
          </a:xfrm>
          <a:prstGeom prst="rect">
            <a:avLst/>
          </a:prstGeom>
          <a:noFill/>
          <a:ln>
            <a:noFill/>
          </a:ln>
        </p:spPr>
        <p:txBody>
          <a:bodyPr spcFirstLastPara="1" wrap="square" lIns="91425" tIns="45700" rIns="91425" bIns="45700" anchor="t" anchorCtr="0">
            <a:normAutofit/>
          </a:bodyPr>
          <a:lstStyle>
            <a:lvl1pPr marL="457200" marR="0" lvl="0" indent="-368935" algn="l" rtl="0">
              <a:spcBef>
                <a:spcPts val="580"/>
              </a:spcBef>
              <a:spcAft>
                <a:spcPts val="0"/>
              </a:spcAft>
              <a:buClr>
                <a:schemeClr val="accent1"/>
              </a:buClr>
              <a:buSzPts val="2210"/>
              <a:buFont typeface="Noto Sans Symbols"/>
              <a:buChar char="⚫"/>
              <a:defRPr sz="2600" b="0" i="0" u="none" strike="noStrike" cap="none">
                <a:solidFill>
                  <a:schemeClr val="dk1"/>
                </a:solidFill>
                <a:latin typeface="Libre Baskerville"/>
                <a:ea typeface="Libre Baskerville"/>
                <a:cs typeface="Libre Baskerville"/>
                <a:sym typeface="Libre Baskerville"/>
              </a:defRPr>
            </a:lvl1pPr>
            <a:lvl2pPr marL="914400" marR="0" lvl="1" indent="-358140" algn="l" rtl="0">
              <a:spcBef>
                <a:spcPts val="370"/>
              </a:spcBef>
              <a:spcAft>
                <a:spcPts val="0"/>
              </a:spcAft>
              <a:buClr>
                <a:schemeClr val="accent2"/>
              </a:buClr>
              <a:buSzPts val="2040"/>
              <a:buFont typeface="Noto Sans Symbols"/>
              <a:buChar char="⚫"/>
              <a:defRPr sz="2400" b="0" i="0" u="none" strike="noStrike" cap="none">
                <a:solidFill>
                  <a:schemeClr val="dk1"/>
                </a:solidFill>
                <a:latin typeface="Libre Baskerville"/>
                <a:ea typeface="Libre Baskerville"/>
                <a:cs typeface="Libre Baskerville"/>
                <a:sym typeface="Libre Baskerville"/>
              </a:defRPr>
            </a:lvl2pPr>
            <a:lvl3pPr marL="1371600" marR="0" lvl="2" indent="-336550" algn="l" rtl="0">
              <a:spcBef>
                <a:spcPts val="370"/>
              </a:spcBef>
              <a:spcAft>
                <a:spcPts val="0"/>
              </a:spcAft>
              <a:buClr>
                <a:srgbClr val="E6AFA9"/>
              </a:buClr>
              <a:buSzPts val="1700"/>
              <a:buFont typeface="Noto Sans Symbols"/>
              <a:buChar char="⚫"/>
              <a:defRPr sz="2000" b="0" i="0" u="none" strike="noStrike" cap="none">
                <a:solidFill>
                  <a:schemeClr val="dk1"/>
                </a:solidFill>
                <a:latin typeface="Libre Baskerville"/>
                <a:ea typeface="Libre Baskerville"/>
                <a:cs typeface="Libre Baskerville"/>
                <a:sym typeface="Libre Baskerville"/>
              </a:defRPr>
            </a:lvl3pPr>
            <a:lvl4pPr marL="1828800" marR="0" lvl="3" indent="-330200" algn="l" rtl="0">
              <a:spcBef>
                <a:spcPts val="370"/>
              </a:spcBef>
              <a:spcAft>
                <a:spcPts val="0"/>
              </a:spcAft>
              <a:buClr>
                <a:schemeClr val="accent3"/>
              </a:buClr>
              <a:buSzPts val="1600"/>
              <a:buFont typeface="Noto Sans Symbols"/>
              <a:buChar char="⚫"/>
              <a:defRPr sz="2000" b="0" i="0" u="none" strike="noStrike" cap="none">
                <a:solidFill>
                  <a:schemeClr val="dk1"/>
                </a:solidFill>
                <a:latin typeface="Libre Baskerville"/>
                <a:ea typeface="Libre Baskerville"/>
                <a:cs typeface="Libre Baskerville"/>
                <a:sym typeface="Libre Baskerville"/>
              </a:defRPr>
            </a:lvl4pPr>
            <a:lvl5pPr marL="2286000" marR="0" lvl="4" indent="-355600" algn="l" rtl="0">
              <a:spcBef>
                <a:spcPts val="370"/>
              </a:spcBef>
              <a:spcAft>
                <a:spcPts val="0"/>
              </a:spcAft>
              <a:buClr>
                <a:schemeClr val="accent3"/>
              </a:buClr>
              <a:buSzPts val="2000"/>
              <a:buFont typeface="Libre Baskerville"/>
              <a:buChar char="o"/>
              <a:defRPr sz="2000" b="0" i="0" u="none" strike="noStrike" cap="none">
                <a:solidFill>
                  <a:schemeClr val="dk1"/>
                </a:solidFill>
                <a:latin typeface="Libre Baskerville"/>
                <a:ea typeface="Libre Baskerville"/>
                <a:cs typeface="Libre Baskerville"/>
                <a:sym typeface="Libre Baskerville"/>
              </a:defRPr>
            </a:lvl5pPr>
            <a:lvl6pPr marL="2743200" marR="0" lvl="5" indent="-342900" algn="l" rtl="0">
              <a:spcBef>
                <a:spcPts val="370"/>
              </a:spcBef>
              <a:spcAft>
                <a:spcPts val="0"/>
              </a:spcAft>
              <a:buClr>
                <a:schemeClr val="accent3"/>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6pPr>
            <a:lvl7pPr marL="3200400" marR="0" lvl="6" indent="-342900" algn="l" rtl="0">
              <a:spcBef>
                <a:spcPts val="370"/>
              </a:spcBef>
              <a:spcAft>
                <a:spcPts val="0"/>
              </a:spcAft>
              <a:buClr>
                <a:schemeClr val="accent2"/>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7pPr>
            <a:lvl8pPr marL="3657600" marR="0" lvl="7" indent="-342900" algn="l" rtl="0">
              <a:spcBef>
                <a:spcPts val="370"/>
              </a:spcBef>
              <a:spcAft>
                <a:spcPts val="0"/>
              </a:spcAft>
              <a:buClr>
                <a:srgbClr val="E6AFA9"/>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8pPr>
            <a:lvl9pPr marL="4114800" marR="0" lvl="8" indent="-342900" algn="l" rtl="0">
              <a:spcBef>
                <a:spcPts val="370"/>
              </a:spcBef>
              <a:spcAft>
                <a:spcPts val="0"/>
              </a:spcAft>
              <a:buClr>
                <a:srgbClr val="CAABA9"/>
              </a:buClr>
              <a:buSzPts val="1800"/>
              <a:buFont typeface="Libre Baskerville"/>
              <a:buChar char="•"/>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4" name="Google Shape;14;p10"/>
          <p:cNvSpPr txBox="1">
            <a:spLocks noGrp="1"/>
          </p:cNvSpPr>
          <p:nvPr>
            <p:ph type="dt" idx="10"/>
          </p:nvPr>
        </p:nvSpPr>
        <p:spPr>
          <a:xfrm>
            <a:off x="6172200" y="6191250"/>
            <a:ext cx="2476500" cy="47625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400" b="0" i="0" u="none" strike="noStrike" cap="none">
                <a:solidFill>
                  <a:schemeClr val="dk2"/>
                </a:solidFill>
                <a:latin typeface="Libre Baskerville"/>
                <a:ea typeface="Libre Baskerville"/>
                <a:cs typeface="Libre Baskerville"/>
                <a:sym typeface="Libre Baskerville"/>
              </a:defRPr>
            </a:lvl1pPr>
            <a:lvl2pPr marR="0" lvl="1"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2pPr>
            <a:lvl3pPr marR="0" lvl="2"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3pPr>
            <a:lvl4pPr marR="0" lvl="3"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4pPr>
            <a:lvl5pPr marR="0" lvl="4"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5pPr>
            <a:lvl6pPr marR="0" lvl="5"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6pPr>
            <a:lvl7pPr marR="0" lvl="6"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7pPr>
            <a:lvl8pPr marR="0" lvl="7"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8pPr>
            <a:lvl9pPr marR="0" lvl="8"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9pPr>
          </a:lstStyle>
          <a:p>
            <a:endParaRPr/>
          </a:p>
        </p:txBody>
      </p:sp>
      <p:sp>
        <p:nvSpPr>
          <p:cNvPr id="15" name="Google Shape;15;p10"/>
          <p:cNvSpPr txBox="1">
            <a:spLocks noGrp="1"/>
          </p:cNvSpPr>
          <p:nvPr>
            <p:ph type="ftr" idx="11"/>
          </p:nvPr>
        </p:nvSpPr>
        <p:spPr>
          <a:xfrm>
            <a:off x="914400" y="6172200"/>
            <a:ext cx="3962400" cy="4572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400" b="0" i="0" u="none" strike="noStrike" cap="none">
                <a:solidFill>
                  <a:schemeClr val="dk2"/>
                </a:solidFill>
                <a:latin typeface="Libre Baskerville"/>
                <a:ea typeface="Libre Baskerville"/>
                <a:cs typeface="Libre Baskerville"/>
                <a:sym typeface="Libre Baskerville"/>
              </a:defRPr>
            </a:lvl1pPr>
            <a:lvl2pPr marR="0" lvl="1"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2pPr>
            <a:lvl3pPr marR="0" lvl="2"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3pPr>
            <a:lvl4pPr marR="0" lvl="3"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4pPr>
            <a:lvl5pPr marR="0" lvl="4"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5pPr>
            <a:lvl6pPr marR="0" lvl="5"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6pPr>
            <a:lvl7pPr marR="0" lvl="6"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7pPr>
            <a:lvl8pPr marR="0" lvl="7"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8pPr>
            <a:lvl9pPr marR="0" lvl="8" algn="l" rtl="0">
              <a:spcBef>
                <a:spcPts val="0"/>
              </a:spcBef>
              <a:spcAft>
                <a:spcPts val="0"/>
              </a:spcAft>
              <a:buSzPts val="1400"/>
              <a:buNone/>
              <a:defRPr sz="1800" b="0" i="0" u="none" strike="noStrike" cap="none">
                <a:solidFill>
                  <a:schemeClr val="dk1"/>
                </a:solidFill>
                <a:latin typeface="Libre Baskerville"/>
                <a:ea typeface="Libre Baskerville"/>
                <a:cs typeface="Libre Baskerville"/>
                <a:sym typeface="Libre Baskerville"/>
              </a:defRPr>
            </a:lvl9pPr>
          </a:lstStyle>
          <a:p>
            <a:r>
              <a:rPr lang="en-US"/>
              <a:t>13</a:t>
            </a:r>
            <a:endParaRPr/>
          </a:p>
        </p:txBody>
      </p:sp>
      <p:sp>
        <p:nvSpPr>
          <p:cNvPr id="16" name="Google Shape;16;p10"/>
          <p:cNvSpPr>
            <a:spLocks noGrp="1"/>
          </p:cNvSpPr>
          <p:nvPr>
            <p:ph type="sldNum" idx="12"/>
          </p:nvPr>
        </p:nvSpPr>
        <p:spPr>
          <a:xfrm>
            <a:off x="146304" y="6210300"/>
            <a:ext cx="4572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spcBef>
                <a:spcPts val="0"/>
              </a:spcBef>
              <a:buNone/>
              <a:defRPr sz="1400" b="0" i="0" u="none" strike="noStrike" cap="none">
                <a:solidFill>
                  <a:srgbClr val="FFFFFF"/>
                </a:solidFill>
                <a:latin typeface="Libre Franklin"/>
                <a:ea typeface="Libre Franklin"/>
                <a:cs typeface="Libre Franklin"/>
                <a:sym typeface="Libre Franklin"/>
              </a:defRPr>
            </a:lvl1pPr>
            <a:lvl2pPr marL="0" marR="0" lvl="1" indent="0" algn="ctr" rtl="0">
              <a:spcBef>
                <a:spcPts val="0"/>
              </a:spcBef>
              <a:buNone/>
              <a:defRPr sz="1400" b="0" i="0" u="none" strike="noStrike" cap="none">
                <a:solidFill>
                  <a:srgbClr val="FFFFFF"/>
                </a:solidFill>
                <a:latin typeface="Libre Franklin"/>
                <a:ea typeface="Libre Franklin"/>
                <a:cs typeface="Libre Franklin"/>
                <a:sym typeface="Libre Franklin"/>
              </a:defRPr>
            </a:lvl2pPr>
            <a:lvl3pPr marL="0" marR="0" lvl="2" indent="0" algn="ctr" rtl="0">
              <a:spcBef>
                <a:spcPts val="0"/>
              </a:spcBef>
              <a:buNone/>
              <a:defRPr sz="1400" b="0" i="0" u="none" strike="noStrike" cap="none">
                <a:solidFill>
                  <a:srgbClr val="FFFFFF"/>
                </a:solidFill>
                <a:latin typeface="Libre Franklin"/>
                <a:ea typeface="Libre Franklin"/>
                <a:cs typeface="Libre Franklin"/>
                <a:sym typeface="Libre Franklin"/>
              </a:defRPr>
            </a:lvl3pPr>
            <a:lvl4pPr marL="0" marR="0" lvl="3" indent="0" algn="ctr" rtl="0">
              <a:spcBef>
                <a:spcPts val="0"/>
              </a:spcBef>
              <a:buNone/>
              <a:defRPr sz="1400" b="0" i="0" u="none" strike="noStrike" cap="none">
                <a:solidFill>
                  <a:srgbClr val="FFFFFF"/>
                </a:solidFill>
                <a:latin typeface="Libre Franklin"/>
                <a:ea typeface="Libre Franklin"/>
                <a:cs typeface="Libre Franklin"/>
                <a:sym typeface="Libre Franklin"/>
              </a:defRPr>
            </a:lvl4pPr>
            <a:lvl5pPr marL="0" marR="0" lvl="4" indent="0" algn="ctr" rtl="0">
              <a:spcBef>
                <a:spcPts val="0"/>
              </a:spcBef>
              <a:buNone/>
              <a:defRPr sz="1400" b="0" i="0" u="none" strike="noStrike" cap="none">
                <a:solidFill>
                  <a:srgbClr val="FFFFFF"/>
                </a:solidFill>
                <a:latin typeface="Libre Franklin"/>
                <a:ea typeface="Libre Franklin"/>
                <a:cs typeface="Libre Franklin"/>
                <a:sym typeface="Libre Franklin"/>
              </a:defRPr>
            </a:lvl5pPr>
            <a:lvl6pPr marL="0" marR="0" lvl="5" indent="0" algn="ctr" rtl="0">
              <a:spcBef>
                <a:spcPts val="0"/>
              </a:spcBef>
              <a:buNone/>
              <a:defRPr sz="1400" b="0" i="0" u="none" strike="noStrike" cap="none">
                <a:solidFill>
                  <a:srgbClr val="FFFFFF"/>
                </a:solidFill>
                <a:latin typeface="Libre Franklin"/>
                <a:ea typeface="Libre Franklin"/>
                <a:cs typeface="Libre Franklin"/>
                <a:sym typeface="Libre Franklin"/>
              </a:defRPr>
            </a:lvl6pPr>
            <a:lvl7pPr marL="0" marR="0" lvl="6" indent="0" algn="ctr" rtl="0">
              <a:spcBef>
                <a:spcPts val="0"/>
              </a:spcBef>
              <a:buNone/>
              <a:defRPr sz="1400" b="0" i="0" u="none" strike="noStrike" cap="none">
                <a:solidFill>
                  <a:srgbClr val="FFFFFF"/>
                </a:solidFill>
                <a:latin typeface="Libre Franklin"/>
                <a:ea typeface="Libre Franklin"/>
                <a:cs typeface="Libre Franklin"/>
                <a:sym typeface="Libre Franklin"/>
              </a:defRPr>
            </a:lvl7pPr>
            <a:lvl8pPr marL="0" marR="0" lvl="7" indent="0" algn="ctr" rtl="0">
              <a:spcBef>
                <a:spcPts val="0"/>
              </a:spcBef>
              <a:buNone/>
              <a:defRPr sz="1400" b="0" i="0" u="none" strike="noStrike" cap="none">
                <a:solidFill>
                  <a:srgbClr val="FFFFFF"/>
                </a:solidFill>
                <a:latin typeface="Libre Franklin"/>
                <a:ea typeface="Libre Franklin"/>
                <a:cs typeface="Libre Franklin"/>
                <a:sym typeface="Libre Franklin"/>
              </a:defRPr>
            </a:lvl8pPr>
            <a:lvl9pPr marL="0" marR="0" lvl="8" indent="0" algn="ctr" rtl="0">
              <a:spcBef>
                <a:spcPts val="0"/>
              </a:spcBef>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themedicalmassagelady.co.uk/general-information/general-wellbeing/what-does-the-colour-and-texture-of-your-menstrual-blood-mean"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hyperlink" Target="https://data-flair.training/blogs/project-in-python-colour-detection/" TargetMode="External"/><Relationship Id="rId4" Type="http://schemas.openxmlformats.org/officeDocument/2006/relationships/hyperlink" Target="https://www.medicalnewstoday.com/articles/324848"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2.jpg"/><Relationship Id="rId5" Type="http://schemas.openxmlformats.org/officeDocument/2006/relationships/image" Target="../media/image11.jpeg"/><Relationship Id="rId4" Type="http://schemas.openxmlformats.org/officeDocument/2006/relationships/image" Target="../media/image10.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6.jpg"/><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5" name="Google Shape;105;p1"/>
          <p:cNvSpPr txBox="1">
            <a:spLocks noGrp="1"/>
          </p:cNvSpPr>
          <p:nvPr>
            <p:ph type="ctrTitle"/>
          </p:nvPr>
        </p:nvSpPr>
        <p:spPr>
          <a:xfrm>
            <a:off x="762000" y="1676400"/>
            <a:ext cx="7772400" cy="609600"/>
          </a:xfrm>
          <a:prstGeom prst="rect">
            <a:avLst/>
          </a:prstGeom>
          <a:noFill/>
          <a:ln>
            <a:noFill/>
          </a:ln>
        </p:spPr>
        <p:txBody>
          <a:bodyPr spcFirstLastPara="1" wrap="square" lIns="91425" tIns="45700" rIns="91425" bIns="91425" anchor="ctr" anchorCtr="0">
            <a:noAutofit/>
          </a:bodyPr>
          <a:lstStyle/>
          <a:p>
            <a:pPr marL="0" lvl="0" indent="0" algn="ctr" rtl="0">
              <a:spcBef>
                <a:spcPts val="0"/>
              </a:spcBef>
              <a:spcAft>
                <a:spcPts val="0"/>
              </a:spcAft>
              <a:buClr>
                <a:srgbClr val="0070C0"/>
              </a:buClr>
              <a:buSzPts val="4400"/>
              <a:buFont typeface="Times New Roman"/>
              <a:buNone/>
            </a:pPr>
            <a:r>
              <a:rPr lang="en-IN" sz="4400" b="1">
                <a:solidFill>
                  <a:srgbClr val="0070C0"/>
                </a:solidFill>
                <a:latin typeface="Times New Roman"/>
                <a:ea typeface="Times New Roman"/>
                <a:cs typeface="Times New Roman"/>
                <a:sym typeface="Times New Roman"/>
              </a:rPr>
              <a:t>Menstruation Blood Classifier</a:t>
            </a:r>
            <a:endParaRPr sz="4400" b="1">
              <a:solidFill>
                <a:srgbClr val="0070C0"/>
              </a:solidFill>
            </a:endParaRPr>
          </a:p>
        </p:txBody>
      </p:sp>
      <p:sp>
        <p:nvSpPr>
          <p:cNvPr id="106" name="Google Shape;106;p1"/>
          <p:cNvSpPr txBox="1"/>
          <p:nvPr/>
        </p:nvSpPr>
        <p:spPr>
          <a:xfrm>
            <a:off x="5562600" y="4953000"/>
            <a:ext cx="3352800" cy="1600200"/>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dk1"/>
              </a:buClr>
              <a:buSzPts val="1800"/>
              <a:buFont typeface="Times New Roman"/>
              <a:buNone/>
            </a:pPr>
            <a:r>
              <a:rPr lang="en-IN" sz="1800" b="0" i="0" u="none" strike="noStrike" cap="none">
                <a:solidFill>
                  <a:schemeClr val="dk1"/>
                </a:solidFill>
                <a:latin typeface="Times New Roman"/>
                <a:ea typeface="Times New Roman"/>
                <a:cs typeface="Times New Roman"/>
                <a:sym typeface="Times New Roman"/>
              </a:rPr>
              <a:t>Project Group Members:</a:t>
            </a:r>
            <a:endParaRPr/>
          </a:p>
          <a:p>
            <a:pPr marL="0" lvl="0" indent="0" algn="l" rtl="0">
              <a:spcBef>
                <a:spcPts val="0"/>
              </a:spcBef>
              <a:spcAft>
                <a:spcPts val="0"/>
              </a:spcAft>
              <a:buClr>
                <a:schemeClr val="dk1"/>
              </a:buClr>
              <a:buFont typeface="Arial"/>
              <a:buNone/>
            </a:pPr>
            <a:r>
              <a:rPr lang="en-IN" sz="1800" b="1">
                <a:solidFill>
                  <a:schemeClr val="dk1"/>
                </a:solidFill>
                <a:latin typeface="Times New Roman"/>
                <a:ea typeface="Times New Roman"/>
                <a:cs typeface="Times New Roman"/>
                <a:sym typeface="Times New Roman"/>
              </a:rPr>
              <a:t>        Ghananjali Janghel</a:t>
            </a:r>
            <a:endParaRPr sz="1800" b="1">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Font typeface="Arial"/>
              <a:buNone/>
            </a:pPr>
            <a:r>
              <a:rPr lang="en-IN" sz="1800" b="1">
                <a:solidFill>
                  <a:schemeClr val="dk1"/>
                </a:solidFill>
                <a:latin typeface="Times New Roman"/>
                <a:ea typeface="Times New Roman"/>
                <a:cs typeface="Times New Roman"/>
                <a:sym typeface="Times New Roman"/>
              </a:rPr>
              <a:t>        Kajal Nikunj</a:t>
            </a:r>
            <a:endParaRPr sz="1800" b="1">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Font typeface="Arial"/>
              <a:buNone/>
            </a:pPr>
            <a:r>
              <a:rPr lang="en-IN" sz="1800" b="1">
                <a:solidFill>
                  <a:schemeClr val="dk1"/>
                </a:solidFill>
                <a:latin typeface="Times New Roman"/>
                <a:ea typeface="Times New Roman"/>
                <a:cs typeface="Times New Roman"/>
                <a:sym typeface="Times New Roman"/>
              </a:rPr>
              <a:t>        Mukesh Kumar Sahu</a:t>
            </a:r>
            <a:endParaRPr sz="1800" b="1">
              <a:solidFill>
                <a:schemeClr val="dk1"/>
              </a:solidFill>
              <a:latin typeface="Times New Roman"/>
              <a:ea typeface="Times New Roman"/>
              <a:cs typeface="Times New Roman"/>
              <a:sym typeface="Times New Roman"/>
            </a:endParaRPr>
          </a:p>
          <a:p>
            <a:pPr marL="0" marR="0" lvl="0" indent="0" algn="ctr" rtl="0">
              <a:spcBef>
                <a:spcPts val="0"/>
              </a:spcBef>
              <a:spcAft>
                <a:spcPts val="0"/>
              </a:spcAft>
              <a:buNone/>
            </a:pPr>
            <a:endParaRPr sz="1800" b="1">
              <a:solidFill>
                <a:schemeClr val="dk1"/>
              </a:solidFill>
              <a:latin typeface="Times New Roman"/>
              <a:ea typeface="Times New Roman"/>
              <a:cs typeface="Times New Roman"/>
              <a:sym typeface="Times New Roman"/>
            </a:endParaRPr>
          </a:p>
        </p:txBody>
      </p:sp>
      <p:sp>
        <p:nvSpPr>
          <p:cNvPr id="107" name="Google Shape;107;p1"/>
          <p:cNvSpPr txBox="1"/>
          <p:nvPr/>
        </p:nvSpPr>
        <p:spPr>
          <a:xfrm>
            <a:off x="228600" y="5105400"/>
            <a:ext cx="3124200" cy="1524001"/>
          </a:xfrm>
          <a:prstGeom prst="rect">
            <a:avLst/>
          </a:prstGeom>
          <a:noFill/>
          <a:ln>
            <a:noFill/>
          </a:ln>
        </p:spPr>
        <p:txBody>
          <a:bodyPr spcFirstLastPara="1" wrap="square" lIns="91425" tIns="45700" rIns="91425" bIns="45700" anchor="ctr" anchorCtr="0">
            <a:normAutofit/>
          </a:bodyPr>
          <a:lstStyle/>
          <a:p>
            <a:pPr marL="0" marR="0" lvl="0" indent="0" algn="ctr" rtl="0">
              <a:spcBef>
                <a:spcPts val="0"/>
              </a:spcBef>
              <a:spcAft>
                <a:spcPts val="0"/>
              </a:spcAft>
              <a:buNone/>
            </a:pPr>
            <a:r>
              <a:rPr lang="en-IN" sz="1800" b="0" i="0" u="none" strike="noStrike" cap="none" dirty="0">
                <a:solidFill>
                  <a:schemeClr val="dk1"/>
                </a:solidFill>
                <a:latin typeface="Times New Roman"/>
                <a:ea typeface="Times New Roman"/>
                <a:cs typeface="Times New Roman"/>
                <a:sym typeface="Times New Roman"/>
              </a:rPr>
              <a:t>Project Guide</a:t>
            </a:r>
            <a:endParaRPr dirty="0"/>
          </a:p>
          <a:p>
            <a:pPr marL="0" lvl="0" indent="0" algn="ctr" rtl="0">
              <a:spcBef>
                <a:spcPts val="0"/>
              </a:spcBef>
              <a:spcAft>
                <a:spcPts val="0"/>
              </a:spcAft>
              <a:buClr>
                <a:schemeClr val="dk1"/>
              </a:buClr>
              <a:buFont typeface="Arial"/>
              <a:buNone/>
            </a:pPr>
            <a:r>
              <a:rPr lang="en-IN" sz="1800" b="1" dirty="0">
                <a:solidFill>
                  <a:schemeClr val="dk1"/>
                </a:solidFill>
                <a:latin typeface="Times New Roman"/>
                <a:ea typeface="Times New Roman"/>
                <a:cs typeface="Times New Roman"/>
                <a:sym typeface="Times New Roman"/>
              </a:rPr>
              <a:t>Mr. </a:t>
            </a:r>
            <a:r>
              <a:rPr lang="en-IN" sz="1800" b="1" dirty="0" err="1">
                <a:solidFill>
                  <a:schemeClr val="dk1"/>
                </a:solidFill>
                <a:latin typeface="Times New Roman"/>
                <a:ea typeface="Times New Roman"/>
                <a:cs typeface="Times New Roman"/>
                <a:sym typeface="Times New Roman"/>
              </a:rPr>
              <a:t>Devbrat</a:t>
            </a:r>
            <a:r>
              <a:rPr lang="en-IN" sz="1800" b="1" dirty="0">
                <a:solidFill>
                  <a:schemeClr val="dk1"/>
                </a:solidFill>
                <a:latin typeface="Times New Roman"/>
                <a:ea typeface="Times New Roman"/>
                <a:cs typeface="Times New Roman"/>
                <a:sym typeface="Times New Roman"/>
              </a:rPr>
              <a:t> Sahu</a:t>
            </a:r>
            <a:endParaRPr sz="1800" b="1" dirty="0">
              <a:solidFill>
                <a:schemeClr val="dk1"/>
              </a:solidFill>
              <a:latin typeface="Times New Roman"/>
              <a:ea typeface="Times New Roman"/>
              <a:cs typeface="Times New Roman"/>
              <a:sym typeface="Times New Roman"/>
            </a:endParaRPr>
          </a:p>
          <a:p>
            <a:pPr marL="0" lvl="0" indent="0" algn="ctr" rtl="0">
              <a:spcBef>
                <a:spcPts val="0"/>
              </a:spcBef>
              <a:spcAft>
                <a:spcPts val="0"/>
              </a:spcAft>
              <a:buClr>
                <a:schemeClr val="dk1"/>
              </a:buClr>
              <a:buFont typeface="Arial"/>
              <a:buNone/>
            </a:pPr>
            <a:r>
              <a:rPr lang="en-IN" sz="1800" dirty="0">
                <a:solidFill>
                  <a:schemeClr val="dk1"/>
                </a:solidFill>
                <a:latin typeface="Times New Roman"/>
                <a:ea typeface="Times New Roman"/>
                <a:cs typeface="Times New Roman"/>
                <a:sym typeface="Times New Roman"/>
              </a:rPr>
              <a:t>(Assistant Professor, CSE)</a:t>
            </a:r>
            <a:endParaRPr dirty="0">
              <a:solidFill>
                <a:schemeClr val="dk1"/>
              </a:solidFill>
            </a:endParaRPr>
          </a:p>
          <a:p>
            <a:pPr marL="0" marR="0" lvl="0" indent="0" algn="ctr" rtl="0">
              <a:spcBef>
                <a:spcPts val="0"/>
              </a:spcBef>
              <a:spcAft>
                <a:spcPts val="0"/>
              </a:spcAft>
              <a:buNone/>
            </a:pPr>
            <a:endParaRPr sz="1800" b="1" dirty="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chemeClr val="dk1"/>
              </a:buClr>
              <a:buSzPts val="1800"/>
              <a:buFont typeface="Libre Baskerville"/>
              <a:buNone/>
            </a:pPr>
            <a:endParaRPr sz="1800" b="0" i="0" u="none" strike="noStrike" cap="none" dirty="0">
              <a:solidFill>
                <a:schemeClr val="dk1"/>
              </a:solidFill>
              <a:latin typeface="Libre Franklin"/>
              <a:ea typeface="Libre Franklin"/>
              <a:cs typeface="Libre Franklin"/>
              <a:sym typeface="Libre Franklin"/>
            </a:endParaRPr>
          </a:p>
        </p:txBody>
      </p:sp>
      <p:sp>
        <p:nvSpPr>
          <p:cNvPr id="108" name="Google Shape;108;p1"/>
          <p:cNvSpPr txBox="1"/>
          <p:nvPr/>
        </p:nvSpPr>
        <p:spPr>
          <a:xfrm>
            <a:off x="762000" y="739775"/>
            <a:ext cx="7772400" cy="631825"/>
          </a:xfrm>
          <a:prstGeom prst="rect">
            <a:avLst/>
          </a:prstGeom>
          <a:noFill/>
          <a:ln>
            <a:noFill/>
          </a:ln>
        </p:spPr>
        <p:txBody>
          <a:bodyPr spcFirstLastPara="1" wrap="square" lIns="91425" tIns="45700" rIns="91425" bIns="45700" anchor="ctr" anchorCtr="0">
            <a:normAutofit/>
          </a:bodyPr>
          <a:lstStyle/>
          <a:p>
            <a:pPr marL="0" marR="0" lvl="0" indent="0" algn="ctr" rtl="0">
              <a:lnSpc>
                <a:spcPct val="100000"/>
              </a:lnSpc>
              <a:spcBef>
                <a:spcPts val="0"/>
              </a:spcBef>
              <a:spcAft>
                <a:spcPts val="0"/>
              </a:spcAft>
              <a:buClr>
                <a:schemeClr val="dk1"/>
              </a:buClr>
              <a:buSzPts val="2800"/>
              <a:buFont typeface="Times New Roman"/>
              <a:buNone/>
            </a:pPr>
            <a:r>
              <a:rPr lang="en-IN" sz="2800" b="0" i="0" u="none" strike="noStrike" cap="none">
                <a:solidFill>
                  <a:schemeClr val="dk1"/>
                </a:solidFill>
                <a:latin typeface="Times New Roman"/>
                <a:ea typeface="Times New Roman"/>
                <a:cs typeface="Times New Roman"/>
                <a:sym typeface="Times New Roman"/>
              </a:rPr>
              <a:t>Major Project(Phase-I) Report on</a:t>
            </a:r>
            <a:endParaRPr sz="2800" b="0" i="0" u="none" strike="noStrike" cap="none">
              <a:solidFill>
                <a:schemeClr val="dk1"/>
              </a:solidFill>
              <a:latin typeface="Times New Roman"/>
              <a:ea typeface="Times New Roman"/>
              <a:cs typeface="Times New Roman"/>
              <a:sym typeface="Times New Roman"/>
            </a:endParaRPr>
          </a:p>
        </p:txBody>
      </p:sp>
      <p:sp>
        <p:nvSpPr>
          <p:cNvPr id="109" name="Google Shape;109;p1"/>
          <p:cNvSpPr txBox="1"/>
          <p:nvPr/>
        </p:nvSpPr>
        <p:spPr>
          <a:xfrm>
            <a:off x="762000" y="2743201"/>
            <a:ext cx="7772400" cy="2362200"/>
          </a:xfrm>
          <a:prstGeom prst="rect">
            <a:avLst/>
          </a:prstGeom>
          <a:noFill/>
          <a:ln>
            <a:noFill/>
          </a:ln>
        </p:spPr>
        <p:txBody>
          <a:bodyPr spcFirstLastPara="1" wrap="square" lIns="91425" tIns="45700" rIns="91425" bIns="45700" anchor="ctr" anchorCtr="0">
            <a:normAutofit fontScale="62500" lnSpcReduction="20000"/>
          </a:bodyPr>
          <a:lstStyle/>
          <a:p>
            <a:pPr marL="0" marR="0" lvl="0" indent="0" algn="ctr" rtl="0">
              <a:lnSpc>
                <a:spcPct val="120000"/>
              </a:lnSpc>
              <a:spcBef>
                <a:spcPts val="0"/>
              </a:spcBef>
              <a:spcAft>
                <a:spcPts val="0"/>
              </a:spcAft>
              <a:buNone/>
            </a:pPr>
            <a:r>
              <a:rPr lang="en-IN" sz="3800" b="1" i="0" u="none" strike="noStrike" cap="none">
                <a:solidFill>
                  <a:schemeClr val="dk1"/>
                </a:solidFill>
                <a:latin typeface="Times New Roman"/>
                <a:ea typeface="Times New Roman"/>
                <a:cs typeface="Times New Roman"/>
                <a:sym typeface="Times New Roman"/>
              </a:rPr>
              <a:t>CSE 7</a:t>
            </a:r>
            <a:r>
              <a:rPr lang="en-IN" sz="3800" b="1" i="0" u="none" strike="noStrike" cap="none" baseline="30000">
                <a:solidFill>
                  <a:schemeClr val="dk1"/>
                </a:solidFill>
                <a:latin typeface="Times New Roman"/>
                <a:ea typeface="Times New Roman"/>
                <a:cs typeface="Times New Roman"/>
                <a:sym typeface="Times New Roman"/>
              </a:rPr>
              <a:t>th</a:t>
            </a:r>
            <a:r>
              <a:rPr lang="en-IN" sz="3800" b="1" i="0" u="none" strike="noStrike" cap="none">
                <a:solidFill>
                  <a:schemeClr val="dk1"/>
                </a:solidFill>
                <a:latin typeface="Times New Roman"/>
                <a:ea typeface="Times New Roman"/>
                <a:cs typeface="Times New Roman"/>
                <a:sym typeface="Times New Roman"/>
              </a:rPr>
              <a:t> Semester</a:t>
            </a:r>
            <a:endParaRPr/>
          </a:p>
          <a:p>
            <a:pPr marL="0" marR="0" lvl="0" indent="0" algn="ctr" rtl="0">
              <a:lnSpc>
                <a:spcPct val="120000"/>
              </a:lnSpc>
              <a:spcBef>
                <a:spcPts val="0"/>
              </a:spcBef>
              <a:spcAft>
                <a:spcPts val="0"/>
              </a:spcAft>
              <a:buNone/>
            </a:pPr>
            <a:endParaRPr sz="1800" b="0" i="0" u="none" strike="noStrike" cap="none">
              <a:solidFill>
                <a:schemeClr val="dk1"/>
              </a:solidFill>
              <a:latin typeface="Times New Roman"/>
              <a:ea typeface="Times New Roman"/>
              <a:cs typeface="Times New Roman"/>
              <a:sym typeface="Times New Roman"/>
            </a:endParaRPr>
          </a:p>
          <a:p>
            <a:pPr marL="0" marR="0" lvl="0" indent="0" algn="ctr" rtl="0">
              <a:lnSpc>
                <a:spcPct val="120000"/>
              </a:lnSpc>
              <a:spcBef>
                <a:spcPts val="0"/>
              </a:spcBef>
              <a:spcAft>
                <a:spcPts val="0"/>
              </a:spcAft>
              <a:buNone/>
            </a:pPr>
            <a:r>
              <a:rPr lang="en-IN" sz="2800" b="0" i="0" u="none" strike="noStrike" cap="none">
                <a:solidFill>
                  <a:schemeClr val="dk1"/>
                </a:solidFill>
                <a:latin typeface="Times New Roman"/>
                <a:ea typeface="Times New Roman"/>
                <a:cs typeface="Times New Roman"/>
                <a:sym typeface="Times New Roman"/>
              </a:rPr>
              <a:t>Department of Computer Science and Engineering,</a:t>
            </a:r>
            <a:endParaRPr/>
          </a:p>
          <a:p>
            <a:pPr marL="0" marR="0" lvl="0" indent="0" algn="ctr" rtl="0">
              <a:lnSpc>
                <a:spcPct val="120000"/>
              </a:lnSpc>
              <a:spcBef>
                <a:spcPts val="0"/>
              </a:spcBef>
              <a:spcAft>
                <a:spcPts val="0"/>
              </a:spcAft>
              <a:buNone/>
            </a:pPr>
            <a:endParaRPr sz="2500" b="1" i="0" u="none" strike="noStrike" cap="none">
              <a:solidFill>
                <a:schemeClr val="dk1"/>
              </a:solidFill>
              <a:latin typeface="Times New Roman"/>
              <a:ea typeface="Times New Roman"/>
              <a:cs typeface="Times New Roman"/>
              <a:sym typeface="Times New Roman"/>
            </a:endParaRPr>
          </a:p>
          <a:p>
            <a:pPr marL="0" marR="0" lvl="0" indent="0" algn="ctr" rtl="0">
              <a:lnSpc>
                <a:spcPct val="120000"/>
              </a:lnSpc>
              <a:spcBef>
                <a:spcPts val="0"/>
              </a:spcBef>
              <a:spcAft>
                <a:spcPts val="0"/>
              </a:spcAft>
              <a:buNone/>
            </a:pPr>
            <a:r>
              <a:rPr lang="en-IN" sz="2500" b="1" i="0" u="none" strike="noStrike" cap="none">
                <a:solidFill>
                  <a:schemeClr val="dk1"/>
                </a:solidFill>
                <a:latin typeface="Times New Roman"/>
                <a:ea typeface="Times New Roman"/>
                <a:cs typeface="Times New Roman"/>
                <a:sym typeface="Times New Roman"/>
              </a:rPr>
              <a:t>Batch 2019-2023</a:t>
            </a:r>
            <a:endParaRPr/>
          </a:p>
          <a:p>
            <a:pPr marL="0" marR="0" lvl="0" indent="0" algn="ctr" rtl="0">
              <a:lnSpc>
                <a:spcPct val="120000"/>
              </a:lnSpc>
              <a:spcBef>
                <a:spcPts val="0"/>
              </a:spcBef>
              <a:spcAft>
                <a:spcPts val="0"/>
              </a:spcAft>
              <a:buNone/>
            </a:pPr>
            <a:endParaRPr sz="2300" b="0" i="0" u="none" strike="noStrike" cap="none">
              <a:solidFill>
                <a:schemeClr val="dk1"/>
              </a:solidFill>
              <a:latin typeface="Times New Roman"/>
              <a:ea typeface="Times New Roman"/>
              <a:cs typeface="Times New Roman"/>
              <a:sym typeface="Times New Roman"/>
            </a:endParaRPr>
          </a:p>
          <a:p>
            <a:pPr marL="0" marR="0" lvl="0" indent="0" algn="ctr" rtl="0">
              <a:lnSpc>
                <a:spcPct val="120000"/>
              </a:lnSpc>
              <a:spcBef>
                <a:spcPts val="0"/>
              </a:spcBef>
              <a:spcAft>
                <a:spcPts val="0"/>
              </a:spcAft>
              <a:buNone/>
            </a:pPr>
            <a:r>
              <a:rPr lang="en-IN" sz="2800" b="0" i="0" u="none" strike="noStrike" cap="none">
                <a:solidFill>
                  <a:schemeClr val="dk1"/>
                </a:solidFill>
                <a:latin typeface="Times New Roman"/>
                <a:ea typeface="Times New Roman"/>
                <a:cs typeface="Times New Roman"/>
                <a:sym typeface="Times New Roman"/>
              </a:rPr>
              <a:t>Session July – Dec 2022</a:t>
            </a:r>
            <a:endParaRPr/>
          </a:p>
          <a:p>
            <a:pPr marL="0" marR="0" lvl="0" indent="0" algn="ctr" rtl="0">
              <a:lnSpc>
                <a:spcPct val="120000"/>
              </a:lnSpc>
              <a:spcBef>
                <a:spcPts val="0"/>
              </a:spcBef>
              <a:spcAft>
                <a:spcPts val="0"/>
              </a:spcAft>
              <a:buNone/>
            </a:pPr>
            <a:endParaRPr sz="2300" b="1" i="0" u="none" strike="noStrike" cap="none">
              <a:solidFill>
                <a:schemeClr val="dk1"/>
              </a:solidFill>
              <a:latin typeface="Times New Roman"/>
              <a:ea typeface="Times New Roman"/>
              <a:cs typeface="Times New Roman"/>
              <a:sym typeface="Times New Roman"/>
            </a:endParaRPr>
          </a:p>
          <a:p>
            <a:pPr marL="0" marR="0" lvl="0" indent="0" algn="ctr" rtl="0">
              <a:lnSpc>
                <a:spcPct val="120000"/>
              </a:lnSpc>
              <a:spcBef>
                <a:spcPts val="0"/>
              </a:spcBef>
              <a:spcAft>
                <a:spcPts val="0"/>
              </a:spcAft>
              <a:buNone/>
            </a:pPr>
            <a:r>
              <a:rPr lang="en-IN" sz="2800" b="1" i="0" u="none" strike="noStrike" cap="none">
                <a:solidFill>
                  <a:schemeClr val="dk1"/>
                </a:solidFill>
                <a:latin typeface="Times New Roman"/>
                <a:ea typeface="Times New Roman"/>
                <a:cs typeface="Times New Roman"/>
                <a:sym typeface="Times New Roman"/>
              </a:rPr>
              <a:t>Presentation Date: 24-0</a:t>
            </a:r>
            <a:r>
              <a:rPr lang="en-IN" sz="2800" b="1">
                <a:solidFill>
                  <a:schemeClr val="dk1"/>
                </a:solidFill>
                <a:latin typeface="Times New Roman"/>
                <a:ea typeface="Times New Roman"/>
                <a:cs typeface="Times New Roman"/>
                <a:sym typeface="Times New Roman"/>
              </a:rPr>
              <a:t>1-23</a:t>
            </a:r>
            <a:endParaRPr sz="2800" b="0" i="0" u="none" strike="noStrike" cap="none">
              <a:solidFill>
                <a:schemeClr val="dk1"/>
              </a:solidFill>
              <a:latin typeface="Times New Roman"/>
              <a:ea typeface="Times New Roman"/>
              <a:cs typeface="Times New Roman"/>
              <a:sym typeface="Times New Roman"/>
            </a:endParaRPr>
          </a:p>
        </p:txBody>
      </p:sp>
      <p:sp>
        <p:nvSpPr>
          <p:cNvPr id="110" name="Google Shape;110;p1"/>
          <p:cNvSpPr/>
          <p:nvPr/>
        </p:nvSpPr>
        <p:spPr>
          <a:xfrm>
            <a:off x="304800" y="228600"/>
            <a:ext cx="8534400" cy="429413"/>
          </a:xfrm>
          <a:prstGeom prst="rect">
            <a:avLst/>
          </a:prstGeom>
          <a:noFill/>
          <a:ln>
            <a:noFill/>
          </a:ln>
        </p:spPr>
        <p:txBody>
          <a:bodyPr spcFirstLastPara="1" wrap="square" lIns="91425" tIns="45700" rIns="91425" bIns="45700" anchor="t" anchorCtr="0">
            <a:spAutoFit/>
          </a:bodyPr>
          <a:lstStyle/>
          <a:p>
            <a:pPr marL="0" marR="0" lvl="0" indent="0" algn="ctr" rtl="0">
              <a:lnSpc>
                <a:spcPct val="120000"/>
              </a:lnSpc>
              <a:spcBef>
                <a:spcPts val="0"/>
              </a:spcBef>
              <a:spcAft>
                <a:spcPts val="0"/>
              </a:spcAft>
              <a:buNone/>
            </a:pPr>
            <a:r>
              <a:rPr lang="en-IN" sz="2000" b="0" i="0" u="none" strike="noStrike" cap="none">
                <a:solidFill>
                  <a:schemeClr val="dk1"/>
                </a:solidFill>
                <a:latin typeface="Times New Roman"/>
                <a:ea typeface="Times New Roman"/>
                <a:cs typeface="Times New Roman"/>
                <a:sym typeface="Times New Roman"/>
              </a:rPr>
              <a:t>Shri Shankaracharya Institute of Professional Management &amp; Technology, Raipur</a:t>
            </a:r>
            <a:endParaRPr/>
          </a:p>
        </p:txBody>
      </p:sp>
      <p:sp>
        <p:nvSpPr>
          <p:cNvPr id="3" name="Slide Number Placeholder 2">
            <a:extLst>
              <a:ext uri="{FF2B5EF4-FFF2-40B4-BE49-F238E27FC236}">
                <a16:creationId xmlns:a16="http://schemas.microsoft.com/office/drawing/2014/main" id="{650872FB-BE3C-4B9A-B85C-D518E33A225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IN" smtClean="0"/>
              <a:t>1</a:t>
            </a:fld>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167"/>
        <p:cNvGrpSpPr/>
        <p:nvPr/>
      </p:nvGrpSpPr>
      <p:grpSpPr>
        <a:xfrm>
          <a:off x="0" y="0"/>
          <a:ext cx="0" cy="0"/>
          <a:chOff x="0" y="0"/>
          <a:chExt cx="0" cy="0"/>
        </a:xfrm>
      </p:grpSpPr>
      <p:sp>
        <p:nvSpPr>
          <p:cNvPr id="168" name="Google Shape;168;p8"/>
          <p:cNvSpPr txBox="1">
            <a:spLocks noGrp="1"/>
          </p:cNvSpPr>
          <p:nvPr>
            <p:ph type="subTitle" idx="1"/>
          </p:nvPr>
        </p:nvSpPr>
        <p:spPr>
          <a:xfrm>
            <a:off x="533400" y="1626975"/>
            <a:ext cx="8077200" cy="3007500"/>
          </a:xfrm>
          <a:prstGeom prst="rect">
            <a:avLst/>
          </a:prstGeom>
          <a:noFill/>
          <a:ln>
            <a:noFill/>
          </a:ln>
        </p:spPr>
        <p:txBody>
          <a:bodyPr spcFirstLastPara="1" wrap="square" lIns="91425" tIns="45700" rIns="91425" bIns="45700" anchor="t" anchorCtr="0">
            <a:noAutofit/>
          </a:bodyPr>
          <a:lstStyle/>
          <a:p>
            <a:pPr marL="0" lvl="0" indent="0" algn="just" rtl="0">
              <a:spcBef>
                <a:spcPts val="580"/>
              </a:spcBef>
              <a:spcAft>
                <a:spcPts val="0"/>
              </a:spcAft>
              <a:buSzPts val="1360"/>
              <a:buNone/>
            </a:pPr>
            <a:endParaRPr sz="1600">
              <a:solidFill>
                <a:schemeClr val="dk1"/>
              </a:solidFill>
              <a:latin typeface="Times New Roman"/>
              <a:ea typeface="Times New Roman"/>
              <a:cs typeface="Times New Roman"/>
              <a:sym typeface="Times New Roman"/>
            </a:endParaRPr>
          </a:p>
          <a:p>
            <a:pPr marL="0" lvl="0" indent="0" algn="just" rtl="0">
              <a:spcBef>
                <a:spcPts val="580"/>
              </a:spcBef>
              <a:spcAft>
                <a:spcPts val="0"/>
              </a:spcAft>
              <a:buClr>
                <a:schemeClr val="dk1"/>
              </a:buClr>
              <a:buSzPts val="1360"/>
              <a:buFont typeface="Arial"/>
              <a:buNone/>
            </a:pPr>
            <a:r>
              <a:rPr lang="en-IN" sz="1600" b="1">
                <a:solidFill>
                  <a:schemeClr val="dk1"/>
                </a:solidFill>
                <a:latin typeface="Times New Roman"/>
                <a:ea typeface="Times New Roman"/>
                <a:cs typeface="Times New Roman"/>
                <a:sym typeface="Times New Roman"/>
              </a:rPr>
              <a:t>Web Resources :</a:t>
            </a:r>
            <a:endParaRPr sz="1600">
              <a:solidFill>
                <a:schemeClr val="dk1"/>
              </a:solidFill>
              <a:latin typeface="Times New Roman"/>
              <a:ea typeface="Times New Roman"/>
              <a:cs typeface="Times New Roman"/>
              <a:sym typeface="Times New Roman"/>
            </a:endParaRPr>
          </a:p>
          <a:p>
            <a:pPr marL="0" lvl="0" indent="0" algn="just" rtl="0">
              <a:spcBef>
                <a:spcPts val="580"/>
              </a:spcBef>
              <a:spcAft>
                <a:spcPts val="0"/>
              </a:spcAft>
              <a:buClr>
                <a:schemeClr val="dk1"/>
              </a:buClr>
              <a:buSzPts val="1360"/>
              <a:buFont typeface="Arial"/>
              <a:buNone/>
            </a:pPr>
            <a:r>
              <a:rPr lang="en-IN" sz="1600" u="sng">
                <a:solidFill>
                  <a:schemeClr val="hlink"/>
                </a:solidFill>
                <a:hlinkClick r:id="rId3"/>
              </a:rPr>
              <a:t>https://www.themedicalmassagelady.co.uk/general-information/general-wellbeing/what-does-the-colour-and-texture-of-your-menstrual-blood-mean</a:t>
            </a:r>
            <a:endParaRPr/>
          </a:p>
          <a:p>
            <a:pPr marL="0" lvl="0" indent="0" algn="just" rtl="0">
              <a:spcBef>
                <a:spcPts val="580"/>
              </a:spcBef>
              <a:spcAft>
                <a:spcPts val="0"/>
              </a:spcAft>
              <a:buClr>
                <a:schemeClr val="dk1"/>
              </a:buClr>
              <a:buSzPts val="1360"/>
              <a:buFont typeface="Arial"/>
              <a:buNone/>
            </a:pPr>
            <a:endParaRPr sz="1600"/>
          </a:p>
          <a:p>
            <a:pPr marL="0" lvl="0" indent="0" algn="just" rtl="0">
              <a:spcBef>
                <a:spcPts val="580"/>
              </a:spcBef>
              <a:spcAft>
                <a:spcPts val="0"/>
              </a:spcAft>
              <a:buClr>
                <a:schemeClr val="dk1"/>
              </a:buClr>
              <a:buSzPts val="1360"/>
              <a:buFont typeface="Arial"/>
              <a:buNone/>
            </a:pPr>
            <a:r>
              <a:rPr lang="en-IN" sz="1600" u="sng">
                <a:solidFill>
                  <a:schemeClr val="hlink"/>
                </a:solidFill>
                <a:hlinkClick r:id="rId4"/>
              </a:rPr>
              <a:t>https://www.medicalnewstoday.com/articles/324848</a:t>
            </a:r>
            <a:endParaRPr/>
          </a:p>
          <a:p>
            <a:pPr marL="0" lvl="0" indent="0" algn="just" rtl="0">
              <a:spcBef>
                <a:spcPts val="580"/>
              </a:spcBef>
              <a:spcAft>
                <a:spcPts val="0"/>
              </a:spcAft>
              <a:buClr>
                <a:schemeClr val="dk1"/>
              </a:buClr>
              <a:buSzPts val="1360"/>
              <a:buFont typeface="Arial"/>
              <a:buNone/>
            </a:pPr>
            <a:endParaRPr sz="1600"/>
          </a:p>
          <a:p>
            <a:pPr marL="0" lvl="0" indent="0" algn="just" rtl="0">
              <a:spcBef>
                <a:spcPts val="580"/>
              </a:spcBef>
              <a:spcAft>
                <a:spcPts val="0"/>
              </a:spcAft>
              <a:buClr>
                <a:schemeClr val="dk1"/>
              </a:buClr>
              <a:buSzPts val="1360"/>
              <a:buFont typeface="Arial"/>
              <a:buNone/>
            </a:pPr>
            <a:r>
              <a:rPr lang="en-IN" sz="1600" u="sng">
                <a:solidFill>
                  <a:srgbClr val="BF9000"/>
                </a:solidFill>
                <a:hlinkClick r:id="rId5">
                  <a:extLst>
                    <a:ext uri="{A12FA001-AC4F-418D-AE19-62706E023703}">
                      <ahyp:hlinkClr xmlns:ahyp="http://schemas.microsoft.com/office/drawing/2018/hyperlinkcolor" val="tx"/>
                    </a:ext>
                  </a:extLst>
                </a:hlinkClick>
              </a:rPr>
              <a:t>https://data-flair.training/blogs/project-in-python-colour-detection/</a:t>
            </a:r>
            <a:endParaRPr u="sng">
              <a:solidFill>
                <a:srgbClr val="BF9000"/>
              </a:solidFill>
            </a:endParaRPr>
          </a:p>
          <a:p>
            <a:pPr marL="0" lvl="0" indent="0" algn="just" rtl="0">
              <a:spcBef>
                <a:spcPts val="580"/>
              </a:spcBef>
              <a:spcAft>
                <a:spcPts val="0"/>
              </a:spcAft>
              <a:buClr>
                <a:schemeClr val="dk1"/>
              </a:buClr>
              <a:buSzPts val="1360"/>
              <a:buFont typeface="Arial"/>
              <a:buNone/>
            </a:pPr>
            <a:endParaRPr sz="1600"/>
          </a:p>
          <a:p>
            <a:pPr marL="0" lvl="0" indent="0" algn="just" rtl="0">
              <a:spcBef>
                <a:spcPts val="580"/>
              </a:spcBef>
              <a:spcAft>
                <a:spcPts val="0"/>
              </a:spcAft>
              <a:buSzPts val="1190"/>
              <a:buNone/>
            </a:pPr>
            <a:endParaRPr sz="1600">
              <a:solidFill>
                <a:schemeClr val="dk1"/>
              </a:solidFill>
              <a:latin typeface="Times New Roman"/>
              <a:ea typeface="Times New Roman"/>
              <a:cs typeface="Times New Roman"/>
              <a:sym typeface="Times New Roman"/>
            </a:endParaRPr>
          </a:p>
        </p:txBody>
      </p:sp>
      <p:sp>
        <p:nvSpPr>
          <p:cNvPr id="170" name="Google Shape;170;p8"/>
          <p:cNvSpPr txBox="1">
            <a:spLocks noGrp="1"/>
          </p:cNvSpPr>
          <p:nvPr>
            <p:ph type="ctrTitle"/>
          </p:nvPr>
        </p:nvSpPr>
        <p:spPr>
          <a:xfrm>
            <a:off x="457200" y="53975"/>
            <a:ext cx="8229600" cy="1470025"/>
          </a:xfrm>
          <a:prstGeom prst="rect">
            <a:avLst/>
          </a:prstGeom>
          <a:noFill/>
          <a:ln>
            <a:noFill/>
          </a:ln>
        </p:spPr>
        <p:txBody>
          <a:bodyPr spcFirstLastPara="1" wrap="square" lIns="91425" tIns="45700" rIns="91425" bIns="91425" anchor="ctr" anchorCtr="0">
            <a:normAutofit/>
          </a:bodyPr>
          <a:lstStyle/>
          <a:p>
            <a:pPr marL="0" lvl="0" indent="0" algn="ctr" rtl="0">
              <a:spcBef>
                <a:spcPts val="0"/>
              </a:spcBef>
              <a:spcAft>
                <a:spcPts val="0"/>
              </a:spcAft>
              <a:buClr>
                <a:schemeClr val="dk1"/>
              </a:buClr>
              <a:buSzPts val="5400"/>
              <a:buFont typeface="Times New Roman"/>
              <a:buNone/>
            </a:pPr>
            <a:r>
              <a:rPr lang="en-IN" sz="5400" b="0">
                <a:solidFill>
                  <a:schemeClr val="dk1"/>
                </a:solidFill>
                <a:latin typeface="Times New Roman"/>
                <a:ea typeface="Times New Roman"/>
                <a:cs typeface="Times New Roman"/>
                <a:sym typeface="Times New Roman"/>
              </a:rPr>
              <a:t>References</a:t>
            </a:r>
            <a:br>
              <a:rPr lang="en-IN" sz="1400">
                <a:solidFill>
                  <a:schemeClr val="dk1"/>
                </a:solidFill>
                <a:latin typeface="Times New Roman"/>
                <a:ea typeface="Times New Roman"/>
                <a:cs typeface="Times New Roman"/>
                <a:sym typeface="Times New Roman"/>
              </a:rPr>
            </a:br>
            <a:endParaRPr sz="1400">
              <a:solidFill>
                <a:schemeClr val="dk1"/>
              </a:solidFill>
            </a:endParaRPr>
          </a:p>
        </p:txBody>
      </p:sp>
      <p:sp>
        <p:nvSpPr>
          <p:cNvPr id="2" name="Slide Number Placeholder 1">
            <a:extLst>
              <a:ext uri="{FF2B5EF4-FFF2-40B4-BE49-F238E27FC236}">
                <a16:creationId xmlns:a16="http://schemas.microsoft.com/office/drawing/2014/main" id="{BF346B7C-815D-4FEE-8ACD-240DE2DBDC2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IN" smtClean="0"/>
              <a:t>10</a:t>
            </a:fld>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74"/>
        <p:cNvGrpSpPr/>
        <p:nvPr/>
      </p:nvGrpSpPr>
      <p:grpSpPr>
        <a:xfrm>
          <a:off x="0" y="0"/>
          <a:ext cx="0" cy="0"/>
          <a:chOff x="0" y="0"/>
          <a:chExt cx="0" cy="0"/>
        </a:xfrm>
      </p:grpSpPr>
      <p:sp>
        <p:nvSpPr>
          <p:cNvPr id="175" name="Google Shape;175;p9"/>
          <p:cNvSpPr txBox="1">
            <a:spLocks noGrp="1"/>
          </p:cNvSpPr>
          <p:nvPr>
            <p:ph type="subTitle" idx="1"/>
          </p:nvPr>
        </p:nvSpPr>
        <p:spPr>
          <a:xfrm>
            <a:off x="374904" y="1126642"/>
            <a:ext cx="5300870" cy="616226"/>
          </a:xfrm>
          <a:prstGeom prst="rect">
            <a:avLst/>
          </a:prstGeom>
          <a:noFill/>
          <a:ln>
            <a:noFill/>
          </a:ln>
        </p:spPr>
        <p:txBody>
          <a:bodyPr spcFirstLastPara="1" wrap="square" lIns="91425" tIns="45700" rIns="91425" bIns="45700" anchor="t" anchorCtr="0">
            <a:noAutofit/>
          </a:bodyPr>
          <a:lstStyle/>
          <a:p>
            <a:pPr marL="285750" lvl="0" indent="-285750" algn="just" rtl="0">
              <a:spcBef>
                <a:spcPts val="0"/>
              </a:spcBef>
              <a:spcAft>
                <a:spcPts val="0"/>
              </a:spcAft>
              <a:buSzPts val="2720"/>
              <a:buFont typeface="Arial"/>
              <a:buChar char="•"/>
            </a:pPr>
            <a:r>
              <a:rPr lang="en-IN" sz="3200" dirty="0">
                <a:solidFill>
                  <a:schemeClr val="dk1"/>
                </a:solidFill>
                <a:latin typeface="Times New Roman"/>
                <a:ea typeface="Times New Roman"/>
                <a:cs typeface="Times New Roman"/>
                <a:sym typeface="Times New Roman"/>
              </a:rPr>
              <a:t>Paper Publication Certificate</a:t>
            </a:r>
            <a:endParaRPr sz="3200" dirty="0">
              <a:solidFill>
                <a:schemeClr val="dk1"/>
              </a:solidFill>
              <a:latin typeface="Times New Roman"/>
              <a:ea typeface="Times New Roman"/>
              <a:cs typeface="Times New Roman"/>
              <a:sym typeface="Times New Roman"/>
            </a:endParaRPr>
          </a:p>
        </p:txBody>
      </p:sp>
      <p:sp>
        <p:nvSpPr>
          <p:cNvPr id="177" name="Google Shape;177;p9"/>
          <p:cNvSpPr txBox="1">
            <a:spLocks noGrp="1"/>
          </p:cNvSpPr>
          <p:nvPr>
            <p:ph type="ctrTitle"/>
          </p:nvPr>
        </p:nvSpPr>
        <p:spPr>
          <a:xfrm>
            <a:off x="457200" y="53975"/>
            <a:ext cx="8229600" cy="1470025"/>
          </a:xfrm>
          <a:prstGeom prst="rect">
            <a:avLst/>
          </a:prstGeom>
          <a:noFill/>
          <a:ln>
            <a:noFill/>
          </a:ln>
        </p:spPr>
        <p:txBody>
          <a:bodyPr spcFirstLastPara="1" wrap="square" lIns="91425" tIns="45700" rIns="91425" bIns="91425" anchor="ctr" anchorCtr="0">
            <a:normAutofit/>
          </a:bodyPr>
          <a:lstStyle/>
          <a:p>
            <a:pPr marL="0" lvl="0" indent="0" algn="ctr" rtl="0">
              <a:spcBef>
                <a:spcPts val="0"/>
              </a:spcBef>
              <a:spcAft>
                <a:spcPts val="0"/>
              </a:spcAft>
              <a:buClr>
                <a:schemeClr val="dk1"/>
              </a:buClr>
              <a:buSzPts val="5400"/>
              <a:buFont typeface="Times New Roman"/>
              <a:buNone/>
            </a:pPr>
            <a:r>
              <a:rPr lang="en-IN" sz="5400" b="0" dirty="0">
                <a:solidFill>
                  <a:schemeClr val="dk1"/>
                </a:solidFill>
                <a:latin typeface="Times New Roman"/>
                <a:ea typeface="Times New Roman"/>
                <a:cs typeface="Times New Roman"/>
                <a:sym typeface="Times New Roman"/>
              </a:rPr>
              <a:t>Paper Publication Details</a:t>
            </a:r>
            <a:br>
              <a:rPr lang="en-IN" sz="1400" dirty="0">
                <a:solidFill>
                  <a:schemeClr val="dk1"/>
                </a:solidFill>
                <a:latin typeface="Times New Roman"/>
                <a:ea typeface="Times New Roman"/>
                <a:cs typeface="Times New Roman"/>
                <a:sym typeface="Times New Roman"/>
              </a:rPr>
            </a:br>
            <a:endParaRPr sz="1400" dirty="0">
              <a:solidFill>
                <a:schemeClr val="dk1"/>
              </a:solidFill>
            </a:endParaRPr>
          </a:p>
        </p:txBody>
      </p:sp>
      <p:sp>
        <p:nvSpPr>
          <p:cNvPr id="2" name="Slide Number Placeholder 1">
            <a:extLst>
              <a:ext uri="{FF2B5EF4-FFF2-40B4-BE49-F238E27FC236}">
                <a16:creationId xmlns:a16="http://schemas.microsoft.com/office/drawing/2014/main" id="{06CB2E90-1587-4ADD-BDC5-F9E0ED75274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IN" smtClean="0"/>
              <a:t>11</a:t>
            </a:fld>
            <a:endParaRPr lang="en-IN"/>
          </a:p>
        </p:txBody>
      </p:sp>
      <p:pic>
        <p:nvPicPr>
          <p:cNvPr id="4" name="Picture 3">
            <a:extLst>
              <a:ext uri="{FF2B5EF4-FFF2-40B4-BE49-F238E27FC236}">
                <a16:creationId xmlns:a16="http://schemas.microsoft.com/office/drawing/2014/main" id="{8ECFBA6C-51DB-4ED1-A608-A617A97C68CD}"/>
              </a:ext>
            </a:extLst>
          </p:cNvPr>
          <p:cNvPicPr>
            <a:picLocks noChangeAspect="1"/>
          </p:cNvPicPr>
          <p:nvPr/>
        </p:nvPicPr>
        <p:blipFill>
          <a:blip r:embed="rId3"/>
          <a:stretch>
            <a:fillRect/>
          </a:stretch>
        </p:blipFill>
        <p:spPr>
          <a:xfrm>
            <a:off x="1627591" y="1812648"/>
            <a:ext cx="3113515" cy="4397652"/>
          </a:xfrm>
          <a:prstGeom prst="rect">
            <a:avLst/>
          </a:prstGeom>
          <a:ln w="19050">
            <a:solidFill>
              <a:schemeClr val="tx1"/>
            </a:solidFill>
          </a:ln>
        </p:spPr>
      </p:pic>
      <p:pic>
        <p:nvPicPr>
          <p:cNvPr id="7" name="Picture 6">
            <a:extLst>
              <a:ext uri="{FF2B5EF4-FFF2-40B4-BE49-F238E27FC236}">
                <a16:creationId xmlns:a16="http://schemas.microsoft.com/office/drawing/2014/main" id="{798BBBAC-CB9A-4CA4-B747-C8D6B2401D4A}"/>
              </a:ext>
            </a:extLst>
          </p:cNvPr>
          <p:cNvPicPr>
            <a:picLocks noChangeAspect="1"/>
          </p:cNvPicPr>
          <p:nvPr/>
        </p:nvPicPr>
        <p:blipFill rotWithShape="1">
          <a:blip r:embed="rId4"/>
          <a:srcRect l="12257" t="9070" r="3073" b="22916"/>
          <a:stretch/>
        </p:blipFill>
        <p:spPr>
          <a:xfrm rot="16200000">
            <a:off x="6494332" y="2275926"/>
            <a:ext cx="1655237" cy="3113515"/>
          </a:xfrm>
          <a:prstGeom prst="rect">
            <a:avLst/>
          </a:prstGeom>
        </p:spPr>
      </p:pic>
      <p:pic>
        <p:nvPicPr>
          <p:cNvPr id="9" name="Picture 8">
            <a:extLst>
              <a:ext uri="{FF2B5EF4-FFF2-40B4-BE49-F238E27FC236}">
                <a16:creationId xmlns:a16="http://schemas.microsoft.com/office/drawing/2014/main" id="{D1162504-B44D-4C7E-B5EA-1E082CA9D7E6}"/>
              </a:ext>
            </a:extLst>
          </p:cNvPr>
          <p:cNvPicPr>
            <a:picLocks noChangeAspect="1"/>
          </p:cNvPicPr>
          <p:nvPr/>
        </p:nvPicPr>
        <p:blipFill rotWithShape="1">
          <a:blip r:embed="rId5"/>
          <a:srcRect l="-1" t="7842" r="2570" b="20825"/>
          <a:stretch/>
        </p:blipFill>
        <p:spPr>
          <a:xfrm rot="16200000">
            <a:off x="6494334" y="543838"/>
            <a:ext cx="1655235" cy="3113513"/>
          </a:xfrm>
          <a:prstGeom prst="rect">
            <a:avLst/>
          </a:prstGeom>
        </p:spPr>
      </p:pic>
      <p:pic>
        <p:nvPicPr>
          <p:cNvPr id="11" name="Picture 10">
            <a:extLst>
              <a:ext uri="{FF2B5EF4-FFF2-40B4-BE49-F238E27FC236}">
                <a16:creationId xmlns:a16="http://schemas.microsoft.com/office/drawing/2014/main" id="{1EF0E420-C095-4D3F-B298-7E2B7E39DDA4}"/>
              </a:ext>
            </a:extLst>
          </p:cNvPr>
          <p:cNvPicPr>
            <a:picLocks noChangeAspect="1"/>
          </p:cNvPicPr>
          <p:nvPr/>
        </p:nvPicPr>
        <p:blipFill rotWithShape="1">
          <a:blip r:embed="rId6"/>
          <a:srcRect l="5111" t="8442" r="4445" b="5901"/>
          <a:stretch/>
        </p:blipFill>
        <p:spPr>
          <a:xfrm>
            <a:off x="5765193" y="4737160"/>
            <a:ext cx="3091266" cy="17241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115"/>
        <p:cNvGrpSpPr/>
        <p:nvPr/>
      </p:nvGrpSpPr>
      <p:grpSpPr>
        <a:xfrm>
          <a:off x="0" y="0"/>
          <a:ext cx="0" cy="0"/>
          <a:chOff x="0" y="0"/>
          <a:chExt cx="0" cy="0"/>
        </a:xfrm>
      </p:grpSpPr>
      <p:sp>
        <p:nvSpPr>
          <p:cNvPr id="117" name="Google Shape;117;p2"/>
          <p:cNvSpPr txBox="1">
            <a:spLocks noGrp="1"/>
          </p:cNvSpPr>
          <p:nvPr>
            <p:ph type="ctrTitle"/>
          </p:nvPr>
        </p:nvSpPr>
        <p:spPr>
          <a:xfrm>
            <a:off x="533400" y="53975"/>
            <a:ext cx="8429684" cy="1241425"/>
          </a:xfrm>
          <a:prstGeom prst="rect">
            <a:avLst/>
          </a:prstGeom>
          <a:noFill/>
          <a:ln>
            <a:noFill/>
          </a:ln>
        </p:spPr>
        <p:txBody>
          <a:bodyPr spcFirstLastPara="1" wrap="square" lIns="91425" tIns="45700" rIns="91425" bIns="91425" anchor="ctr" anchorCtr="0">
            <a:normAutofit/>
          </a:bodyPr>
          <a:lstStyle/>
          <a:p>
            <a:pPr marL="0" lvl="0" indent="0" algn="ctr" rtl="0">
              <a:spcBef>
                <a:spcPts val="0"/>
              </a:spcBef>
              <a:spcAft>
                <a:spcPts val="0"/>
              </a:spcAft>
              <a:buClr>
                <a:schemeClr val="dk1"/>
              </a:buClr>
              <a:buSzPts val="6000"/>
              <a:buFont typeface="Times New Roman"/>
              <a:buNone/>
            </a:pPr>
            <a:r>
              <a:rPr lang="en-IN" sz="5000" b="0">
                <a:solidFill>
                  <a:schemeClr val="dk1"/>
                </a:solidFill>
                <a:latin typeface="Times New Roman"/>
                <a:ea typeface="Times New Roman"/>
                <a:cs typeface="Times New Roman"/>
                <a:sym typeface="Times New Roman"/>
              </a:rPr>
              <a:t>Introduction about Project</a:t>
            </a:r>
            <a:endParaRPr sz="5000" b="0">
              <a:solidFill>
                <a:schemeClr val="dk1"/>
              </a:solidFill>
              <a:latin typeface="Times New Roman"/>
              <a:ea typeface="Times New Roman"/>
              <a:cs typeface="Times New Roman"/>
              <a:sym typeface="Times New Roman"/>
            </a:endParaRPr>
          </a:p>
        </p:txBody>
      </p:sp>
      <p:sp>
        <p:nvSpPr>
          <p:cNvPr id="118" name="Google Shape;118;p2"/>
          <p:cNvSpPr txBox="1"/>
          <p:nvPr/>
        </p:nvSpPr>
        <p:spPr>
          <a:xfrm>
            <a:off x="533400" y="1015875"/>
            <a:ext cx="8077200" cy="1262100"/>
          </a:xfrm>
          <a:prstGeom prst="rect">
            <a:avLst/>
          </a:prstGeom>
          <a:noFill/>
          <a:ln>
            <a:noFill/>
          </a:ln>
        </p:spPr>
        <p:txBody>
          <a:bodyPr spcFirstLastPara="1" wrap="square" lIns="91425" tIns="45700" rIns="91425" bIns="45700" anchor="t" anchorCtr="0">
            <a:spAutoFit/>
          </a:bodyPr>
          <a:lstStyle/>
          <a:p>
            <a:pPr marL="457200" lvl="0" indent="-355600" algn="just" rtl="0">
              <a:spcBef>
                <a:spcPts val="0"/>
              </a:spcBef>
              <a:spcAft>
                <a:spcPts val="0"/>
              </a:spcAft>
              <a:buClr>
                <a:schemeClr val="dk1"/>
              </a:buClr>
              <a:buSzPts val="2000"/>
              <a:buChar char="•"/>
            </a:pPr>
            <a:r>
              <a:rPr lang="en-IN" sz="2000">
                <a:solidFill>
                  <a:schemeClr val="dk1"/>
                </a:solidFill>
                <a:latin typeface="Times New Roman"/>
                <a:ea typeface="Times New Roman"/>
                <a:cs typeface="Times New Roman"/>
                <a:sym typeface="Times New Roman"/>
              </a:rPr>
              <a:t>Our objective is to design a platform which configures women's health via color analysis of menstruation blood through AI and detect underlying health condition or symptoms, if any</a:t>
            </a:r>
            <a:endParaRPr sz="2000">
              <a:solidFill>
                <a:schemeClr val="dk1"/>
              </a:solidFill>
            </a:endParaRPr>
          </a:p>
          <a:p>
            <a:pPr marL="457200" marR="0" lvl="0" indent="0" algn="just" rtl="0">
              <a:spcBef>
                <a:spcPts val="0"/>
              </a:spcBef>
              <a:spcAft>
                <a:spcPts val="0"/>
              </a:spcAft>
              <a:buNone/>
            </a:pPr>
            <a:endParaRPr sz="1600">
              <a:solidFill>
                <a:schemeClr val="dk1"/>
              </a:solidFill>
              <a:latin typeface="Times New Roman"/>
              <a:ea typeface="Times New Roman"/>
              <a:cs typeface="Times New Roman"/>
              <a:sym typeface="Times New Roman"/>
            </a:endParaRPr>
          </a:p>
        </p:txBody>
      </p:sp>
      <p:pic>
        <p:nvPicPr>
          <p:cNvPr id="119" name="Google Shape;119;p2" descr="Chart, sunburst chart&#10;&#10;Description automatically generated"/>
          <p:cNvPicPr preferRelativeResize="0"/>
          <p:nvPr/>
        </p:nvPicPr>
        <p:blipFill rotWithShape="1">
          <a:blip r:embed="rId3">
            <a:alphaModFix/>
          </a:blip>
          <a:srcRect t="16604" r="-110"/>
          <a:stretch/>
        </p:blipFill>
        <p:spPr>
          <a:xfrm>
            <a:off x="95995" y="1993789"/>
            <a:ext cx="8952000" cy="4483200"/>
          </a:xfrm>
          <a:prstGeom prst="rect">
            <a:avLst/>
          </a:prstGeom>
          <a:noFill/>
          <a:ln>
            <a:noFill/>
          </a:ln>
        </p:spPr>
      </p:pic>
      <p:sp>
        <p:nvSpPr>
          <p:cNvPr id="2" name="Slide Number Placeholder 1">
            <a:extLst>
              <a:ext uri="{FF2B5EF4-FFF2-40B4-BE49-F238E27FC236}">
                <a16:creationId xmlns:a16="http://schemas.microsoft.com/office/drawing/2014/main" id="{61EBCF86-3C47-4288-B407-0723973F16B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IN" smtClean="0"/>
              <a:t>2</a:t>
            </a:fld>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123"/>
        <p:cNvGrpSpPr/>
        <p:nvPr/>
      </p:nvGrpSpPr>
      <p:grpSpPr>
        <a:xfrm>
          <a:off x="0" y="0"/>
          <a:ext cx="0" cy="0"/>
          <a:chOff x="0" y="0"/>
          <a:chExt cx="0" cy="0"/>
        </a:xfrm>
      </p:grpSpPr>
      <p:sp>
        <p:nvSpPr>
          <p:cNvPr id="125" name="Google Shape;125;p3"/>
          <p:cNvSpPr txBox="1">
            <a:spLocks noGrp="1"/>
          </p:cNvSpPr>
          <p:nvPr>
            <p:ph type="ctrTitle"/>
          </p:nvPr>
        </p:nvSpPr>
        <p:spPr>
          <a:xfrm>
            <a:off x="333316" y="53975"/>
            <a:ext cx="8429684" cy="1470025"/>
          </a:xfrm>
          <a:prstGeom prst="rect">
            <a:avLst/>
          </a:prstGeom>
          <a:noFill/>
          <a:ln>
            <a:noFill/>
          </a:ln>
        </p:spPr>
        <p:txBody>
          <a:bodyPr spcFirstLastPara="1" wrap="square" lIns="91425" tIns="45700" rIns="91425" bIns="91425" anchor="ctr" anchorCtr="0">
            <a:normAutofit/>
          </a:bodyPr>
          <a:lstStyle/>
          <a:p>
            <a:pPr marL="0" lvl="0" indent="0" algn="ctr" rtl="0">
              <a:spcBef>
                <a:spcPts val="0"/>
              </a:spcBef>
              <a:spcAft>
                <a:spcPts val="0"/>
              </a:spcAft>
              <a:buClr>
                <a:schemeClr val="dk1"/>
              </a:buClr>
              <a:buSzPts val="6000"/>
              <a:buFont typeface="Times New Roman"/>
              <a:buNone/>
            </a:pPr>
            <a:r>
              <a:rPr lang="en-IN" sz="5000" b="0">
                <a:solidFill>
                  <a:schemeClr val="dk1"/>
                </a:solidFill>
                <a:latin typeface="Times New Roman"/>
                <a:ea typeface="Times New Roman"/>
                <a:cs typeface="Times New Roman"/>
                <a:sym typeface="Times New Roman"/>
              </a:rPr>
              <a:t>Application Area</a:t>
            </a:r>
            <a:endParaRPr sz="5000" b="0">
              <a:solidFill>
                <a:schemeClr val="dk1"/>
              </a:solidFill>
              <a:latin typeface="Times New Roman"/>
              <a:ea typeface="Times New Roman"/>
              <a:cs typeface="Times New Roman"/>
              <a:sym typeface="Times New Roman"/>
            </a:endParaRPr>
          </a:p>
        </p:txBody>
      </p:sp>
      <p:sp>
        <p:nvSpPr>
          <p:cNvPr id="126" name="Google Shape;126;p3"/>
          <p:cNvSpPr txBox="1"/>
          <p:nvPr/>
        </p:nvSpPr>
        <p:spPr>
          <a:xfrm>
            <a:off x="571500" y="1391850"/>
            <a:ext cx="8001000" cy="3848100"/>
          </a:xfrm>
          <a:prstGeom prst="rect">
            <a:avLst/>
          </a:prstGeom>
          <a:noFill/>
          <a:ln>
            <a:noFill/>
          </a:ln>
        </p:spPr>
        <p:txBody>
          <a:bodyPr spcFirstLastPara="1" wrap="square" lIns="91425" tIns="45700" rIns="91425" bIns="45700" anchor="t" anchorCtr="0">
            <a:spAutoFit/>
          </a:bodyPr>
          <a:lstStyle/>
          <a:p>
            <a:pPr marL="0" lvl="0" indent="-127000" algn="just" rtl="0">
              <a:spcBef>
                <a:spcPts val="0"/>
              </a:spcBef>
              <a:spcAft>
                <a:spcPts val="0"/>
              </a:spcAft>
              <a:buClr>
                <a:schemeClr val="dk1"/>
              </a:buClr>
              <a:buSzPts val="2000"/>
              <a:buChar char="•"/>
            </a:pPr>
            <a:r>
              <a:rPr lang="en-IN" sz="2000" b="1">
                <a:solidFill>
                  <a:schemeClr val="dk1"/>
                </a:solidFill>
                <a:latin typeface="Times New Roman"/>
                <a:ea typeface="Times New Roman"/>
                <a:cs typeface="Times New Roman"/>
                <a:sym typeface="Times New Roman"/>
              </a:rPr>
              <a:t>Why did you opt to work on this project?</a:t>
            </a:r>
            <a:endParaRPr sz="2000">
              <a:solidFill>
                <a:schemeClr val="dk1"/>
              </a:solidFill>
            </a:endParaRPr>
          </a:p>
          <a:p>
            <a:pPr marL="342900" lvl="0" indent="-317500" algn="just" rtl="0">
              <a:spcBef>
                <a:spcPts val="0"/>
              </a:spcBef>
              <a:spcAft>
                <a:spcPts val="0"/>
              </a:spcAft>
              <a:buClr>
                <a:schemeClr val="dk1"/>
              </a:buClr>
              <a:buSzPts val="2000"/>
              <a:buFont typeface="Noto Sans Symbols"/>
              <a:buChar char="⮚"/>
            </a:pPr>
            <a:r>
              <a:rPr lang="en-IN" sz="2000">
                <a:solidFill>
                  <a:schemeClr val="dk1"/>
                </a:solidFill>
                <a:latin typeface="Times New Roman"/>
                <a:ea typeface="Times New Roman"/>
                <a:cs typeface="Times New Roman"/>
                <a:sym typeface="Times New Roman"/>
              </a:rPr>
              <a:t>Concerning general awareness among women regarding minor health symptoms</a:t>
            </a:r>
            <a:endParaRPr sz="2000">
              <a:solidFill>
                <a:schemeClr val="dk1"/>
              </a:solidFill>
            </a:endParaRPr>
          </a:p>
          <a:p>
            <a:pPr marL="342900" lvl="0" indent="-317500" algn="just" rtl="0">
              <a:spcBef>
                <a:spcPts val="0"/>
              </a:spcBef>
              <a:spcAft>
                <a:spcPts val="0"/>
              </a:spcAft>
              <a:buClr>
                <a:schemeClr val="dk1"/>
              </a:buClr>
              <a:buSzPts val="2000"/>
              <a:buFont typeface="Noto Sans Symbols"/>
              <a:buChar char="⮚"/>
            </a:pPr>
            <a:r>
              <a:rPr lang="en-IN" sz="2000">
                <a:solidFill>
                  <a:schemeClr val="dk1"/>
                </a:solidFill>
                <a:latin typeface="Times New Roman"/>
                <a:ea typeface="Times New Roman"/>
                <a:cs typeface="Times New Roman"/>
                <a:sym typeface="Times New Roman"/>
              </a:rPr>
              <a:t>Normalizing Menstruation and Uplifting confidence through technological support </a:t>
            </a:r>
            <a:endParaRPr sz="2000">
              <a:solidFill>
                <a:schemeClr val="dk1"/>
              </a:solidFill>
            </a:endParaRPr>
          </a:p>
          <a:p>
            <a:pPr marL="0" lvl="0" indent="-127000" algn="just" rtl="0">
              <a:spcBef>
                <a:spcPts val="0"/>
              </a:spcBef>
              <a:spcAft>
                <a:spcPts val="0"/>
              </a:spcAft>
              <a:buClr>
                <a:schemeClr val="dk1"/>
              </a:buClr>
              <a:buSzPts val="2000"/>
              <a:buChar char="•"/>
            </a:pPr>
            <a:r>
              <a:rPr lang="en-IN" sz="2000" b="1">
                <a:solidFill>
                  <a:schemeClr val="dk1"/>
                </a:solidFill>
                <a:latin typeface="Times New Roman"/>
                <a:ea typeface="Times New Roman"/>
                <a:cs typeface="Times New Roman"/>
                <a:sym typeface="Times New Roman"/>
              </a:rPr>
              <a:t>What are the Applications and Benefits of this project?</a:t>
            </a:r>
            <a:endParaRPr sz="2000">
              <a:solidFill>
                <a:schemeClr val="dk1"/>
              </a:solidFill>
            </a:endParaRPr>
          </a:p>
          <a:p>
            <a:pPr marL="342900" lvl="0" indent="-317500" algn="just" rtl="0">
              <a:spcBef>
                <a:spcPts val="0"/>
              </a:spcBef>
              <a:spcAft>
                <a:spcPts val="0"/>
              </a:spcAft>
              <a:buClr>
                <a:schemeClr val="dk1"/>
              </a:buClr>
              <a:buSzPts val="2000"/>
              <a:buFont typeface="Noto Sans Symbols"/>
              <a:buChar char="⮚"/>
            </a:pPr>
            <a:r>
              <a:rPr lang="en-IN" sz="2000">
                <a:solidFill>
                  <a:schemeClr val="dk1"/>
                </a:solidFill>
                <a:latin typeface="Times New Roman"/>
                <a:ea typeface="Times New Roman"/>
                <a:cs typeface="Times New Roman"/>
                <a:sym typeface="Times New Roman"/>
              </a:rPr>
              <a:t>Color analysis through AI- Detects color (accuracy and avoids human error) and gives general analysis (positive/negative outcomes, underlying health conditions if any)</a:t>
            </a:r>
            <a:endParaRPr sz="2000">
              <a:solidFill>
                <a:schemeClr val="dk1"/>
              </a:solidFill>
            </a:endParaRPr>
          </a:p>
          <a:p>
            <a:pPr marL="0" lvl="0" indent="-127000" algn="just" rtl="0">
              <a:spcBef>
                <a:spcPts val="0"/>
              </a:spcBef>
              <a:spcAft>
                <a:spcPts val="0"/>
              </a:spcAft>
              <a:buClr>
                <a:schemeClr val="dk1"/>
              </a:buClr>
              <a:buSzPts val="2000"/>
              <a:buChar char="•"/>
            </a:pPr>
            <a:r>
              <a:rPr lang="en-IN" sz="2000" b="1">
                <a:solidFill>
                  <a:schemeClr val="dk1"/>
                </a:solidFill>
                <a:latin typeface="Times New Roman"/>
                <a:ea typeface="Times New Roman"/>
                <a:cs typeface="Times New Roman"/>
                <a:sym typeface="Times New Roman"/>
              </a:rPr>
              <a:t>Who are the End Users of this project?</a:t>
            </a:r>
            <a:endParaRPr sz="2000">
              <a:solidFill>
                <a:schemeClr val="dk1"/>
              </a:solidFill>
            </a:endParaRPr>
          </a:p>
          <a:p>
            <a:pPr marL="342900" lvl="0" indent="-317500" algn="just" rtl="0">
              <a:spcBef>
                <a:spcPts val="0"/>
              </a:spcBef>
              <a:spcAft>
                <a:spcPts val="0"/>
              </a:spcAft>
              <a:buClr>
                <a:schemeClr val="dk1"/>
              </a:buClr>
              <a:buSzPts val="2000"/>
              <a:buFont typeface="Noto Sans Symbols"/>
              <a:buChar char="⮚"/>
            </a:pPr>
            <a:r>
              <a:rPr lang="en-IN" sz="2000">
                <a:solidFill>
                  <a:schemeClr val="dk1"/>
                </a:solidFill>
                <a:latin typeface="Times New Roman"/>
                <a:ea typeface="Times New Roman"/>
                <a:cs typeface="Times New Roman"/>
                <a:sym typeface="Times New Roman"/>
              </a:rPr>
              <a:t>Women</a:t>
            </a:r>
            <a:endParaRPr sz="2000">
              <a:solidFill>
                <a:schemeClr val="dk1"/>
              </a:solidFill>
              <a:latin typeface="Times New Roman"/>
              <a:ea typeface="Times New Roman"/>
              <a:cs typeface="Times New Roman"/>
              <a:sym typeface="Times New Roman"/>
            </a:endParaRPr>
          </a:p>
          <a:p>
            <a:pPr marL="457200" marR="0" lvl="0" indent="0" algn="just" rtl="0">
              <a:spcBef>
                <a:spcPts val="0"/>
              </a:spcBef>
              <a:spcAft>
                <a:spcPts val="0"/>
              </a:spcAft>
              <a:buNone/>
            </a:pPr>
            <a:endParaRPr sz="2400">
              <a:solidFill>
                <a:schemeClr val="dk1"/>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2D3FB121-DF50-459A-BD85-960E248BE68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IN" smtClean="0"/>
              <a:t>3</a:t>
            </a:fld>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130"/>
        <p:cNvGrpSpPr/>
        <p:nvPr/>
      </p:nvGrpSpPr>
      <p:grpSpPr>
        <a:xfrm>
          <a:off x="0" y="0"/>
          <a:ext cx="0" cy="0"/>
          <a:chOff x="0" y="0"/>
          <a:chExt cx="0" cy="0"/>
        </a:xfrm>
      </p:grpSpPr>
      <p:sp>
        <p:nvSpPr>
          <p:cNvPr id="132" name="Google Shape;132;p4"/>
          <p:cNvSpPr txBox="1">
            <a:spLocks noGrp="1"/>
          </p:cNvSpPr>
          <p:nvPr>
            <p:ph type="ctrTitle"/>
          </p:nvPr>
        </p:nvSpPr>
        <p:spPr>
          <a:xfrm>
            <a:off x="228600" y="152400"/>
            <a:ext cx="8429684" cy="1470025"/>
          </a:xfrm>
          <a:prstGeom prst="rect">
            <a:avLst/>
          </a:prstGeom>
          <a:noFill/>
          <a:ln>
            <a:noFill/>
          </a:ln>
        </p:spPr>
        <p:txBody>
          <a:bodyPr spcFirstLastPara="1" wrap="square" lIns="91425" tIns="45700" rIns="91425" bIns="91425" anchor="ctr" anchorCtr="0">
            <a:normAutofit fontScale="90000"/>
          </a:bodyPr>
          <a:lstStyle/>
          <a:p>
            <a:pPr marL="0" lvl="0" indent="0" algn="ctr" rtl="0">
              <a:spcBef>
                <a:spcPts val="0"/>
              </a:spcBef>
              <a:spcAft>
                <a:spcPts val="0"/>
              </a:spcAft>
              <a:buClr>
                <a:schemeClr val="dk1"/>
              </a:buClr>
              <a:buSzPct val="100000"/>
              <a:buFont typeface="Times New Roman"/>
              <a:buNone/>
            </a:pPr>
            <a:r>
              <a:rPr lang="en-IN" sz="6000" b="0">
                <a:solidFill>
                  <a:schemeClr val="dk1"/>
                </a:solidFill>
                <a:latin typeface="Times New Roman"/>
                <a:ea typeface="Times New Roman"/>
                <a:cs typeface="Times New Roman"/>
                <a:sym typeface="Times New Roman"/>
              </a:rPr>
              <a:t>Literature Review</a:t>
            </a:r>
            <a:br>
              <a:rPr lang="en-IN" sz="6000" b="0">
                <a:solidFill>
                  <a:schemeClr val="dk1"/>
                </a:solidFill>
                <a:latin typeface="Times New Roman"/>
                <a:ea typeface="Times New Roman"/>
                <a:cs typeface="Times New Roman"/>
                <a:sym typeface="Times New Roman"/>
              </a:rPr>
            </a:br>
            <a:endParaRPr sz="6000" b="0">
              <a:solidFill>
                <a:schemeClr val="dk1"/>
              </a:solidFill>
              <a:latin typeface="Times New Roman"/>
              <a:ea typeface="Times New Roman"/>
              <a:cs typeface="Times New Roman"/>
              <a:sym typeface="Times New Roman"/>
            </a:endParaRPr>
          </a:p>
        </p:txBody>
      </p:sp>
      <p:sp>
        <p:nvSpPr>
          <p:cNvPr id="133" name="Google Shape;133;p4"/>
          <p:cNvSpPr txBox="1"/>
          <p:nvPr/>
        </p:nvSpPr>
        <p:spPr>
          <a:xfrm>
            <a:off x="442938" y="1138225"/>
            <a:ext cx="8001000" cy="3478500"/>
          </a:xfrm>
          <a:prstGeom prst="rect">
            <a:avLst/>
          </a:prstGeom>
          <a:noFill/>
          <a:ln>
            <a:noFill/>
          </a:ln>
        </p:spPr>
        <p:txBody>
          <a:bodyPr spcFirstLastPara="1" wrap="square" lIns="91425" tIns="45700" rIns="91425" bIns="45700" anchor="t" anchorCtr="0">
            <a:spAutoFit/>
          </a:bodyPr>
          <a:lstStyle/>
          <a:p>
            <a:pPr marL="0" marR="0" lvl="0" indent="-127000" algn="just" rtl="0">
              <a:spcBef>
                <a:spcPts val="0"/>
              </a:spcBef>
              <a:spcAft>
                <a:spcPts val="0"/>
              </a:spcAft>
              <a:buClr>
                <a:schemeClr val="dk1"/>
              </a:buClr>
              <a:buSzPts val="2000"/>
              <a:buFont typeface="Arial"/>
              <a:buChar char="•"/>
            </a:pPr>
            <a:r>
              <a:rPr lang="en-IN" sz="2000">
                <a:solidFill>
                  <a:schemeClr val="dk1"/>
                </a:solidFill>
                <a:latin typeface="Times New Roman"/>
                <a:ea typeface="Times New Roman"/>
                <a:cs typeface="Times New Roman"/>
                <a:sym typeface="Times New Roman"/>
              </a:rPr>
              <a:t>Information about visual design plays a greater role in the development status of the design the. A visual communication design is basically influenced by color and image</a:t>
            </a:r>
            <a:endParaRPr sz="2000">
              <a:solidFill>
                <a:schemeClr val="dk1"/>
              </a:solidFill>
              <a:latin typeface="Times New Roman"/>
              <a:ea typeface="Times New Roman"/>
              <a:cs typeface="Times New Roman"/>
              <a:sym typeface="Times New Roman"/>
            </a:endParaRPr>
          </a:p>
          <a:p>
            <a:pPr marL="457200" marR="0" lvl="0" indent="0" algn="just" rtl="0">
              <a:spcBef>
                <a:spcPts val="0"/>
              </a:spcBef>
              <a:spcAft>
                <a:spcPts val="0"/>
              </a:spcAft>
              <a:buNone/>
            </a:pPr>
            <a:endParaRPr sz="2000">
              <a:solidFill>
                <a:schemeClr val="dk1"/>
              </a:solidFill>
              <a:latin typeface="Times New Roman"/>
              <a:ea typeface="Times New Roman"/>
              <a:cs typeface="Times New Roman"/>
              <a:sym typeface="Times New Roman"/>
            </a:endParaRPr>
          </a:p>
          <a:p>
            <a:pPr marL="0" marR="0" lvl="0" indent="-127000" algn="just" rtl="0">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This composition is grounded on AI technology which further aids in the development of color detection and analysis operation in design for visual media and communication</a:t>
            </a:r>
            <a:endParaRPr sz="2000">
              <a:solidFill>
                <a:schemeClr val="dk1"/>
              </a:solidFill>
              <a:latin typeface="Times New Roman"/>
              <a:ea typeface="Times New Roman"/>
              <a:cs typeface="Times New Roman"/>
              <a:sym typeface="Times New Roman"/>
            </a:endParaRPr>
          </a:p>
          <a:p>
            <a:pPr marL="457200" marR="0" lvl="0" indent="0" algn="just" rtl="0">
              <a:spcBef>
                <a:spcPts val="0"/>
              </a:spcBef>
              <a:spcAft>
                <a:spcPts val="0"/>
              </a:spcAft>
              <a:buNone/>
            </a:pPr>
            <a:endParaRPr sz="2000">
              <a:solidFill>
                <a:schemeClr val="dk1"/>
              </a:solidFill>
              <a:latin typeface="Times New Roman"/>
              <a:ea typeface="Times New Roman"/>
              <a:cs typeface="Times New Roman"/>
              <a:sym typeface="Times New Roman"/>
            </a:endParaRPr>
          </a:p>
          <a:p>
            <a:pPr marL="0" marR="0" lvl="0" indent="-127000" algn="just" rtl="0">
              <a:spcBef>
                <a:spcPts val="0"/>
              </a:spcBef>
              <a:spcAft>
                <a:spcPts val="0"/>
              </a:spcAft>
              <a:buClr>
                <a:schemeClr val="dk1"/>
              </a:buClr>
              <a:buSzPts val="2000"/>
              <a:buFont typeface="Times New Roman"/>
              <a:buChar char="•"/>
            </a:pPr>
            <a:r>
              <a:rPr lang="en-IN" sz="2000">
                <a:solidFill>
                  <a:schemeClr val="dk1"/>
                </a:solidFill>
                <a:latin typeface="Times New Roman"/>
                <a:ea typeface="Times New Roman"/>
                <a:cs typeface="Times New Roman"/>
                <a:sym typeface="Times New Roman"/>
              </a:rPr>
              <a:t>The ideal of this classifier is to design a platform which configures women's health via color discovery and analysis of period blood through AI and decry underpinning health conditions or symptoms, if any.</a:t>
            </a:r>
            <a:endParaRPr sz="2000">
              <a:solidFill>
                <a:schemeClr val="dk1"/>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B372B4B2-9B59-4078-B600-84743B379B4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IN" smtClean="0"/>
              <a:t>4</a:t>
            </a:fld>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137"/>
        <p:cNvGrpSpPr/>
        <p:nvPr/>
      </p:nvGrpSpPr>
      <p:grpSpPr>
        <a:xfrm>
          <a:off x="0" y="0"/>
          <a:ext cx="0" cy="0"/>
          <a:chOff x="0" y="0"/>
          <a:chExt cx="0" cy="0"/>
        </a:xfrm>
      </p:grpSpPr>
      <p:sp>
        <p:nvSpPr>
          <p:cNvPr id="139" name="Google Shape;139;p5"/>
          <p:cNvSpPr txBox="1">
            <a:spLocks noGrp="1"/>
          </p:cNvSpPr>
          <p:nvPr>
            <p:ph type="ctrTitle"/>
          </p:nvPr>
        </p:nvSpPr>
        <p:spPr>
          <a:xfrm>
            <a:off x="228600" y="152400"/>
            <a:ext cx="8429684" cy="1470025"/>
          </a:xfrm>
          <a:prstGeom prst="rect">
            <a:avLst/>
          </a:prstGeom>
          <a:noFill/>
          <a:ln>
            <a:noFill/>
          </a:ln>
        </p:spPr>
        <p:txBody>
          <a:bodyPr spcFirstLastPara="1" wrap="square" lIns="91425" tIns="45700" rIns="91425" bIns="91425" anchor="ctr" anchorCtr="0">
            <a:normAutofit/>
          </a:bodyPr>
          <a:lstStyle/>
          <a:p>
            <a:pPr marL="0" lvl="0" indent="0" algn="ctr" rtl="0">
              <a:spcBef>
                <a:spcPts val="0"/>
              </a:spcBef>
              <a:spcAft>
                <a:spcPts val="0"/>
              </a:spcAft>
              <a:buClr>
                <a:schemeClr val="dk1"/>
              </a:buClr>
              <a:buSzPts val="6000"/>
              <a:buFont typeface="Times New Roman"/>
              <a:buNone/>
            </a:pPr>
            <a:r>
              <a:rPr lang="en-IN" sz="6000" b="0">
                <a:solidFill>
                  <a:schemeClr val="dk1"/>
                </a:solidFill>
                <a:latin typeface="Times New Roman"/>
                <a:ea typeface="Times New Roman"/>
                <a:cs typeface="Times New Roman"/>
                <a:sym typeface="Times New Roman"/>
              </a:rPr>
              <a:t>Methodology</a:t>
            </a:r>
            <a:endParaRPr sz="6000" b="0">
              <a:solidFill>
                <a:schemeClr val="dk1"/>
              </a:solidFill>
              <a:latin typeface="Times New Roman"/>
              <a:ea typeface="Times New Roman"/>
              <a:cs typeface="Times New Roman"/>
              <a:sym typeface="Times New Roman"/>
            </a:endParaRPr>
          </a:p>
        </p:txBody>
      </p:sp>
      <p:sp>
        <p:nvSpPr>
          <p:cNvPr id="140" name="Google Shape;140;p5"/>
          <p:cNvSpPr txBox="1"/>
          <p:nvPr/>
        </p:nvSpPr>
        <p:spPr>
          <a:xfrm>
            <a:off x="571500" y="1434900"/>
            <a:ext cx="8001000" cy="4094400"/>
          </a:xfrm>
          <a:prstGeom prst="rect">
            <a:avLst/>
          </a:prstGeom>
          <a:noFill/>
          <a:ln>
            <a:noFill/>
          </a:ln>
        </p:spPr>
        <p:txBody>
          <a:bodyPr spcFirstLastPara="1" wrap="square" lIns="91425" tIns="45700" rIns="91425" bIns="45700" anchor="t" anchorCtr="0">
            <a:spAutoFit/>
          </a:bodyPr>
          <a:lstStyle/>
          <a:p>
            <a:pPr marL="0" marR="0" lvl="0" indent="-127000" algn="just" rtl="0">
              <a:spcBef>
                <a:spcPts val="0"/>
              </a:spcBef>
              <a:spcAft>
                <a:spcPts val="0"/>
              </a:spcAft>
              <a:buClr>
                <a:schemeClr val="dk1"/>
              </a:buClr>
              <a:buSzPts val="2000"/>
              <a:buFont typeface="Arial"/>
              <a:buChar char="•"/>
            </a:pPr>
            <a:r>
              <a:rPr lang="en-IN" sz="2000">
                <a:solidFill>
                  <a:schemeClr val="dk1"/>
                </a:solidFill>
                <a:latin typeface="Times New Roman"/>
                <a:ea typeface="Times New Roman"/>
                <a:cs typeface="Times New Roman"/>
                <a:sym typeface="Times New Roman"/>
              </a:rPr>
              <a:t>Any color can be detected by its name, which is called color detection. In the brain, light receptors transmit signals from the eyes. And eventually our brains are capable of recognizing the colors. The result of such progression is exploring, identification and learning has been mapped into a list of colors we can associate to a range of code as well as name. This mimicked technique of human learning is used in AI as well. </a:t>
            </a:r>
            <a:endParaRPr sz="2000">
              <a:solidFill>
                <a:schemeClr val="dk1"/>
              </a:solidFill>
              <a:latin typeface="Times New Roman"/>
              <a:ea typeface="Times New Roman"/>
              <a:cs typeface="Times New Roman"/>
              <a:sym typeface="Times New Roman"/>
            </a:endParaRPr>
          </a:p>
          <a:p>
            <a:pPr marL="457200" marR="0" lvl="0" indent="0" algn="just" rtl="0">
              <a:spcBef>
                <a:spcPts val="0"/>
              </a:spcBef>
              <a:spcAft>
                <a:spcPts val="0"/>
              </a:spcAft>
              <a:buNone/>
            </a:pPr>
            <a:endParaRPr sz="2000">
              <a:solidFill>
                <a:schemeClr val="dk1"/>
              </a:solidFill>
              <a:latin typeface="Times New Roman"/>
              <a:ea typeface="Times New Roman"/>
              <a:cs typeface="Times New Roman"/>
              <a:sym typeface="Times New Roman"/>
            </a:endParaRPr>
          </a:p>
          <a:p>
            <a:pPr marL="0" marR="0" lvl="0" indent="-127000" algn="just" rtl="0">
              <a:spcBef>
                <a:spcPts val="0"/>
              </a:spcBef>
              <a:spcAft>
                <a:spcPts val="0"/>
              </a:spcAft>
              <a:buClr>
                <a:schemeClr val="dk1"/>
              </a:buClr>
              <a:buSzPts val="2000"/>
              <a:buFont typeface="Times New Roman"/>
              <a:buChar char="•"/>
            </a:pPr>
            <a:r>
              <a:rPr lang="en-IN" sz="2000" b="1">
                <a:solidFill>
                  <a:schemeClr val="dk1"/>
                </a:solidFill>
                <a:latin typeface="Times New Roman"/>
                <a:ea typeface="Times New Roman"/>
                <a:cs typeface="Times New Roman"/>
                <a:sym typeface="Times New Roman"/>
              </a:rPr>
              <a:t>Dataset:</a:t>
            </a:r>
            <a:r>
              <a:rPr lang="en-IN" sz="2000">
                <a:solidFill>
                  <a:schemeClr val="dk1"/>
                </a:solidFill>
                <a:latin typeface="Times New Roman"/>
                <a:ea typeface="Times New Roman"/>
                <a:cs typeface="Times New Roman"/>
                <a:sym typeface="Times New Roman"/>
              </a:rPr>
              <a:t> Red, green, and blue are the main colors that make up all other colors. Each color value in a computer is defined within the range of 0 to 255. There are 256*256*256 = 16,581,375 different ways to define a color. A color can be represented in roughly 16.5 million different ways. We must translate the values of each color to their corresponding names in our collection.. </a:t>
            </a:r>
            <a:endParaRPr sz="2000">
              <a:solidFill>
                <a:schemeClr val="dk1"/>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9E0FF418-A1C0-4111-991E-E6A50916AA7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IN" smtClean="0"/>
              <a:t>5</a:t>
            </a:fld>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44"/>
        <p:cNvGrpSpPr/>
        <p:nvPr/>
      </p:nvGrpSpPr>
      <p:grpSpPr>
        <a:xfrm>
          <a:off x="0" y="0"/>
          <a:ext cx="0" cy="0"/>
          <a:chOff x="0" y="0"/>
          <a:chExt cx="0" cy="0"/>
        </a:xfrm>
      </p:grpSpPr>
      <p:sp>
        <p:nvSpPr>
          <p:cNvPr id="146" name="Google Shape;146;g1fa7e318c93_0_13"/>
          <p:cNvSpPr txBox="1">
            <a:spLocks noGrp="1"/>
          </p:cNvSpPr>
          <p:nvPr>
            <p:ph type="ctrTitle"/>
          </p:nvPr>
        </p:nvSpPr>
        <p:spPr>
          <a:xfrm>
            <a:off x="228600" y="152400"/>
            <a:ext cx="8429700" cy="1470000"/>
          </a:xfrm>
          <a:prstGeom prst="rect">
            <a:avLst/>
          </a:prstGeom>
          <a:noFill/>
          <a:ln>
            <a:noFill/>
          </a:ln>
        </p:spPr>
        <p:txBody>
          <a:bodyPr spcFirstLastPara="1" wrap="square" lIns="91425" tIns="45700" rIns="91425" bIns="91425" anchor="ctr" anchorCtr="0">
            <a:normAutofit/>
          </a:bodyPr>
          <a:lstStyle/>
          <a:p>
            <a:pPr marL="0" lvl="0" indent="0" algn="ctr" rtl="0">
              <a:spcBef>
                <a:spcPts val="0"/>
              </a:spcBef>
              <a:spcAft>
                <a:spcPts val="0"/>
              </a:spcAft>
              <a:buClr>
                <a:schemeClr val="dk1"/>
              </a:buClr>
              <a:buSzPts val="6000"/>
              <a:buFont typeface="Times New Roman"/>
              <a:buNone/>
            </a:pPr>
            <a:r>
              <a:rPr lang="en-IN" sz="6000" b="0">
                <a:solidFill>
                  <a:schemeClr val="dk1"/>
                </a:solidFill>
                <a:latin typeface="Times New Roman"/>
                <a:ea typeface="Times New Roman"/>
                <a:cs typeface="Times New Roman"/>
                <a:sym typeface="Times New Roman"/>
              </a:rPr>
              <a:t>Methodology</a:t>
            </a:r>
            <a:endParaRPr sz="6000" b="0">
              <a:solidFill>
                <a:schemeClr val="dk1"/>
              </a:solidFill>
              <a:latin typeface="Times New Roman"/>
              <a:ea typeface="Times New Roman"/>
              <a:cs typeface="Times New Roman"/>
              <a:sym typeface="Times New Roman"/>
            </a:endParaRPr>
          </a:p>
        </p:txBody>
      </p:sp>
      <p:sp>
        <p:nvSpPr>
          <p:cNvPr id="147" name="Google Shape;147;g1fa7e318c93_0_13"/>
          <p:cNvSpPr txBox="1"/>
          <p:nvPr/>
        </p:nvSpPr>
        <p:spPr>
          <a:xfrm>
            <a:off x="571500" y="1434900"/>
            <a:ext cx="8001000" cy="400200"/>
          </a:xfrm>
          <a:prstGeom prst="rect">
            <a:avLst/>
          </a:prstGeom>
          <a:noFill/>
          <a:ln>
            <a:noFill/>
          </a:ln>
        </p:spPr>
        <p:txBody>
          <a:bodyPr spcFirstLastPara="1" wrap="square" lIns="91425" tIns="45700" rIns="91425" bIns="45700" anchor="t" anchorCtr="0">
            <a:spAutoFit/>
          </a:bodyPr>
          <a:lstStyle/>
          <a:p>
            <a:pPr marL="457200" marR="0" lvl="0" indent="0" algn="just" rtl="0">
              <a:spcBef>
                <a:spcPts val="0"/>
              </a:spcBef>
              <a:spcAft>
                <a:spcPts val="0"/>
              </a:spcAft>
              <a:buNone/>
            </a:pPr>
            <a:endParaRPr sz="2000">
              <a:solidFill>
                <a:schemeClr val="dk1"/>
              </a:solidFill>
              <a:latin typeface="Times New Roman"/>
              <a:ea typeface="Times New Roman"/>
              <a:cs typeface="Times New Roman"/>
              <a:sym typeface="Times New Roman"/>
            </a:endParaRPr>
          </a:p>
        </p:txBody>
      </p:sp>
      <p:sp>
        <p:nvSpPr>
          <p:cNvPr id="148" name="Google Shape;148;g1fa7e318c93_0_13"/>
          <p:cNvSpPr txBox="1"/>
          <p:nvPr/>
        </p:nvSpPr>
        <p:spPr>
          <a:xfrm>
            <a:off x="571500" y="1434900"/>
            <a:ext cx="8001000" cy="4710000"/>
          </a:xfrm>
          <a:prstGeom prst="rect">
            <a:avLst/>
          </a:prstGeom>
          <a:noFill/>
          <a:ln>
            <a:noFill/>
          </a:ln>
        </p:spPr>
        <p:txBody>
          <a:bodyPr spcFirstLastPara="1" wrap="square" lIns="91425" tIns="45700" rIns="91425" bIns="45700" anchor="t" anchorCtr="0">
            <a:spAutoFit/>
          </a:bodyPr>
          <a:lstStyle/>
          <a:p>
            <a:pPr marL="0" marR="0" lvl="0" indent="-127000" algn="just" rtl="0">
              <a:spcBef>
                <a:spcPts val="0"/>
              </a:spcBef>
              <a:spcAft>
                <a:spcPts val="0"/>
              </a:spcAft>
              <a:buClr>
                <a:schemeClr val="dk1"/>
              </a:buClr>
              <a:buSzPts val="2000"/>
              <a:buFont typeface="Arial"/>
              <a:buChar char="•"/>
            </a:pPr>
            <a:r>
              <a:rPr lang="en-IN" sz="2000">
                <a:solidFill>
                  <a:schemeClr val="dk1"/>
                </a:solidFill>
                <a:latin typeface="Times New Roman"/>
                <a:ea typeface="Times New Roman"/>
                <a:cs typeface="Times New Roman"/>
                <a:sym typeface="Times New Roman"/>
              </a:rPr>
              <a:t>The color detection algorithm follows the steps, directed as below: </a:t>
            </a:r>
            <a:endParaRPr sz="2000">
              <a:solidFill>
                <a:schemeClr val="dk1"/>
              </a:solidFill>
              <a:latin typeface="Times New Roman"/>
              <a:ea typeface="Times New Roman"/>
              <a:cs typeface="Times New Roman"/>
              <a:sym typeface="Times New Roman"/>
            </a:endParaRPr>
          </a:p>
          <a:p>
            <a:pPr marL="0" marR="0" lvl="0" indent="-127000" algn="just" rtl="0">
              <a:spcBef>
                <a:spcPts val="0"/>
              </a:spcBef>
              <a:spcAft>
                <a:spcPts val="0"/>
              </a:spcAft>
              <a:buClr>
                <a:schemeClr val="dk1"/>
              </a:buClr>
              <a:buSzPts val="2000"/>
              <a:buFont typeface="Times New Roman"/>
              <a:buChar char="•"/>
            </a:pPr>
            <a:endParaRPr sz="20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IN" sz="2000" b="1">
                <a:solidFill>
                  <a:schemeClr val="dk1"/>
                </a:solidFill>
                <a:latin typeface="Times New Roman"/>
                <a:ea typeface="Times New Roman"/>
                <a:cs typeface="Times New Roman"/>
                <a:sym typeface="Times New Roman"/>
              </a:rPr>
              <a:t>Step 1:</a:t>
            </a:r>
            <a:r>
              <a:rPr lang="en-IN" sz="2000">
                <a:solidFill>
                  <a:schemeClr val="dk1"/>
                </a:solidFill>
                <a:latin typeface="Times New Roman"/>
                <a:ea typeface="Times New Roman"/>
                <a:cs typeface="Times New Roman"/>
                <a:sym typeface="Times New Roman"/>
              </a:rPr>
              <a:t> Procure file that contains our dataset.</a:t>
            </a:r>
            <a:endParaRPr sz="20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IN" sz="2000" b="1">
                <a:solidFill>
                  <a:schemeClr val="dk1"/>
                </a:solidFill>
                <a:latin typeface="Times New Roman"/>
                <a:ea typeface="Times New Roman"/>
                <a:cs typeface="Times New Roman"/>
                <a:sym typeface="Times New Roman"/>
              </a:rPr>
              <a:t>Step 2:</a:t>
            </a:r>
            <a:r>
              <a:rPr lang="en-IN" sz="2000">
                <a:solidFill>
                  <a:schemeClr val="dk1"/>
                </a:solidFill>
                <a:latin typeface="Times New Roman"/>
                <a:ea typeface="Times New Roman"/>
                <a:cs typeface="Times New Roman"/>
                <a:sym typeface="Times New Roman"/>
              </a:rPr>
              <a:t> Input image from the user.</a:t>
            </a:r>
            <a:endParaRPr sz="20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IN" sz="2000" b="1">
                <a:solidFill>
                  <a:schemeClr val="dk1"/>
                </a:solidFill>
                <a:latin typeface="Times New Roman"/>
                <a:ea typeface="Times New Roman"/>
                <a:cs typeface="Times New Roman"/>
                <a:sym typeface="Times New Roman"/>
              </a:rPr>
              <a:t>Step 3:</a:t>
            </a:r>
            <a:r>
              <a:rPr lang="en-IN" sz="2000">
                <a:solidFill>
                  <a:schemeClr val="dk1"/>
                </a:solidFill>
                <a:latin typeface="Times New Roman"/>
                <a:ea typeface="Times New Roman"/>
                <a:cs typeface="Times New Roman"/>
                <a:sym typeface="Times New Roman"/>
              </a:rPr>
              <a:t> Establish a function that determines the pixel's rgb values. The event name (x, y) equals the mouse position in the function parameters. When the event is double-clicked, this algorithm creates and modifies the r, g, and b values as well as the mouse's x and y coordinates. </a:t>
            </a:r>
            <a:endParaRPr sz="20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IN" sz="2000" b="1">
                <a:solidFill>
                  <a:schemeClr val="dk1"/>
                </a:solidFill>
                <a:latin typeface="Times New Roman"/>
                <a:ea typeface="Times New Roman"/>
                <a:cs typeface="Times New Roman"/>
                <a:sym typeface="Times New Roman"/>
              </a:rPr>
              <a:t>Step 4:</a:t>
            </a:r>
            <a:r>
              <a:rPr lang="en-IN" sz="2000">
                <a:solidFill>
                  <a:schemeClr val="dk1"/>
                </a:solidFill>
                <a:latin typeface="Times New Roman"/>
                <a:ea typeface="Times New Roman"/>
                <a:cs typeface="Times New Roman"/>
                <a:sym typeface="Times New Roman"/>
              </a:rPr>
              <a:t> Set up the getColorName function to return the color based on the Pixel value. To determine the color name, we compute a distance(d) that indicates how near we are to the color and select the option with the smallest distance. The formula used to calculate our distance is:</a:t>
            </a:r>
            <a:endParaRPr sz="200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000">
              <a:solidFill>
                <a:schemeClr val="dk1"/>
              </a:solidFill>
              <a:latin typeface="Times New Roman"/>
              <a:ea typeface="Times New Roman"/>
              <a:cs typeface="Times New Roman"/>
              <a:sym typeface="Times New Roman"/>
            </a:endParaRPr>
          </a:p>
          <a:p>
            <a:pPr marL="0" marR="0" lvl="0" indent="0" algn="ctr" rtl="0">
              <a:spcBef>
                <a:spcPts val="0"/>
              </a:spcBef>
              <a:spcAft>
                <a:spcPts val="0"/>
              </a:spcAft>
              <a:buNone/>
            </a:pPr>
            <a:r>
              <a:rPr lang="en-IN" sz="2000">
                <a:solidFill>
                  <a:schemeClr val="dk1"/>
                </a:solidFill>
                <a:latin typeface="Times New Roman"/>
                <a:ea typeface="Times New Roman"/>
                <a:cs typeface="Times New Roman"/>
                <a:sym typeface="Times New Roman"/>
              </a:rPr>
              <a:t>Distance = pixel_value (Red – ithRedColor) (Green – ithGreenColor) ( Blue – ithBlueColor)</a:t>
            </a:r>
            <a:endParaRPr sz="2000">
              <a:solidFill>
                <a:schemeClr val="dk1"/>
              </a:solidFill>
              <a:latin typeface="Times New Roman"/>
              <a:ea typeface="Times New Roman"/>
              <a:cs typeface="Times New Roman"/>
              <a:sym typeface="Times New Roman"/>
            </a:endParaRPr>
          </a:p>
        </p:txBody>
      </p:sp>
      <p:sp>
        <p:nvSpPr>
          <p:cNvPr id="149" name="Google Shape;149;g1fa7e318c93_0_13"/>
          <p:cNvSpPr/>
          <p:nvPr/>
        </p:nvSpPr>
        <p:spPr>
          <a:xfrm>
            <a:off x="629550" y="5344425"/>
            <a:ext cx="7943100" cy="9108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Slide Number Placeholder 1">
            <a:extLst>
              <a:ext uri="{FF2B5EF4-FFF2-40B4-BE49-F238E27FC236}">
                <a16:creationId xmlns:a16="http://schemas.microsoft.com/office/drawing/2014/main" id="{D610A45C-23CA-4CCA-9D4B-0BB4F2E2CD8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IN" smtClean="0"/>
              <a:t>6</a:t>
            </a:fld>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53"/>
        <p:cNvGrpSpPr/>
        <p:nvPr/>
      </p:nvGrpSpPr>
      <p:grpSpPr>
        <a:xfrm>
          <a:off x="0" y="0"/>
          <a:ext cx="0" cy="0"/>
          <a:chOff x="0" y="0"/>
          <a:chExt cx="0" cy="0"/>
        </a:xfrm>
      </p:grpSpPr>
      <p:sp>
        <p:nvSpPr>
          <p:cNvPr id="155" name="Google Shape;155;p6"/>
          <p:cNvSpPr txBox="1">
            <a:spLocks noGrp="1"/>
          </p:cNvSpPr>
          <p:nvPr>
            <p:ph type="ctrTitle"/>
          </p:nvPr>
        </p:nvSpPr>
        <p:spPr>
          <a:xfrm>
            <a:off x="685800" y="228600"/>
            <a:ext cx="8077200" cy="1143000"/>
          </a:xfrm>
          <a:prstGeom prst="rect">
            <a:avLst/>
          </a:prstGeom>
          <a:noFill/>
          <a:ln>
            <a:noFill/>
          </a:ln>
        </p:spPr>
        <p:txBody>
          <a:bodyPr spcFirstLastPara="1" wrap="square" lIns="91425" tIns="45700" rIns="91425" bIns="91425" anchor="ctr" anchorCtr="0">
            <a:noAutofit/>
          </a:bodyPr>
          <a:lstStyle/>
          <a:p>
            <a:pPr marL="0" lvl="0" indent="0" algn="ctr" rtl="0">
              <a:spcBef>
                <a:spcPts val="0"/>
              </a:spcBef>
              <a:spcAft>
                <a:spcPts val="0"/>
              </a:spcAft>
              <a:buClr>
                <a:schemeClr val="dk1"/>
              </a:buClr>
              <a:buSzPts val="5400"/>
              <a:buFont typeface="Times New Roman"/>
              <a:buNone/>
            </a:pPr>
            <a:r>
              <a:rPr lang="en-IN" sz="5400" b="0">
                <a:solidFill>
                  <a:schemeClr val="dk1"/>
                </a:solidFill>
                <a:latin typeface="Times New Roman"/>
                <a:ea typeface="Times New Roman"/>
                <a:cs typeface="Times New Roman"/>
                <a:sym typeface="Times New Roman"/>
              </a:rPr>
              <a:t>Project Work Flow Diagram</a:t>
            </a:r>
            <a:endParaRPr sz="5400" b="0">
              <a:solidFill>
                <a:schemeClr val="dk1"/>
              </a:solidFill>
              <a:latin typeface="Times New Roman"/>
              <a:ea typeface="Times New Roman"/>
              <a:cs typeface="Times New Roman"/>
              <a:sym typeface="Times New Roman"/>
            </a:endParaRPr>
          </a:p>
        </p:txBody>
      </p:sp>
      <p:pic>
        <p:nvPicPr>
          <p:cNvPr id="156" name="Google Shape;156;p6"/>
          <p:cNvPicPr preferRelativeResize="0"/>
          <p:nvPr/>
        </p:nvPicPr>
        <p:blipFill>
          <a:blip r:embed="rId3">
            <a:alphaModFix/>
          </a:blip>
          <a:stretch>
            <a:fillRect/>
          </a:stretch>
        </p:blipFill>
        <p:spPr>
          <a:xfrm>
            <a:off x="2095800" y="1562125"/>
            <a:ext cx="6146767" cy="4610075"/>
          </a:xfrm>
          <a:prstGeom prst="rect">
            <a:avLst/>
          </a:prstGeom>
          <a:noFill/>
          <a:ln>
            <a:noFill/>
          </a:ln>
        </p:spPr>
      </p:pic>
      <p:sp>
        <p:nvSpPr>
          <p:cNvPr id="2" name="Slide Number Placeholder 1">
            <a:extLst>
              <a:ext uri="{FF2B5EF4-FFF2-40B4-BE49-F238E27FC236}">
                <a16:creationId xmlns:a16="http://schemas.microsoft.com/office/drawing/2014/main" id="{189D0C92-9B2F-4660-A4AB-BCB0E1DC069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IN" smtClean="0"/>
              <a:t>7</a:t>
            </a:fld>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160"/>
        <p:cNvGrpSpPr/>
        <p:nvPr/>
      </p:nvGrpSpPr>
      <p:grpSpPr>
        <a:xfrm>
          <a:off x="0" y="0"/>
          <a:ext cx="0" cy="0"/>
          <a:chOff x="0" y="0"/>
          <a:chExt cx="0" cy="0"/>
        </a:xfrm>
      </p:grpSpPr>
      <p:sp>
        <p:nvSpPr>
          <p:cNvPr id="162" name="Google Shape;162;p7"/>
          <p:cNvSpPr txBox="1">
            <a:spLocks noGrp="1"/>
          </p:cNvSpPr>
          <p:nvPr>
            <p:ph type="ctrTitle"/>
          </p:nvPr>
        </p:nvSpPr>
        <p:spPr>
          <a:xfrm>
            <a:off x="762000" y="152400"/>
            <a:ext cx="7772400" cy="838200"/>
          </a:xfrm>
          <a:prstGeom prst="rect">
            <a:avLst/>
          </a:prstGeom>
          <a:noFill/>
          <a:ln>
            <a:noFill/>
          </a:ln>
        </p:spPr>
        <p:txBody>
          <a:bodyPr spcFirstLastPara="1" wrap="square" lIns="91425" tIns="45700" rIns="91425" bIns="91425" anchor="ctr" anchorCtr="0">
            <a:noAutofit/>
          </a:bodyPr>
          <a:lstStyle/>
          <a:p>
            <a:pPr marL="0" lvl="0" indent="0" algn="ctr" rtl="0">
              <a:spcBef>
                <a:spcPts val="0"/>
              </a:spcBef>
              <a:spcAft>
                <a:spcPts val="0"/>
              </a:spcAft>
              <a:buClr>
                <a:schemeClr val="dk1"/>
              </a:buClr>
              <a:buSzPts val="6000"/>
              <a:buFont typeface="Times New Roman"/>
              <a:buNone/>
            </a:pPr>
            <a:r>
              <a:rPr lang="en-IN" sz="6000" dirty="0">
                <a:solidFill>
                  <a:schemeClr val="dk1"/>
                </a:solidFill>
                <a:latin typeface="Times New Roman"/>
                <a:ea typeface="Times New Roman"/>
                <a:cs typeface="Times New Roman"/>
                <a:sym typeface="Times New Roman"/>
              </a:rPr>
              <a:t>Result &amp; Conclusion</a:t>
            </a:r>
            <a:endParaRPr sz="6000" b="0" dirty="0">
              <a:solidFill>
                <a:schemeClr val="dk1"/>
              </a:solidFill>
              <a:latin typeface="Times New Roman"/>
              <a:ea typeface="Times New Roman"/>
              <a:cs typeface="Times New Roman"/>
              <a:sym typeface="Times New Roman"/>
            </a:endParaRPr>
          </a:p>
        </p:txBody>
      </p:sp>
      <p:sp>
        <p:nvSpPr>
          <p:cNvPr id="163" name="Google Shape;163;p7"/>
          <p:cNvSpPr/>
          <p:nvPr/>
        </p:nvSpPr>
        <p:spPr>
          <a:xfrm>
            <a:off x="647700" y="990600"/>
            <a:ext cx="8001000" cy="830997"/>
          </a:xfrm>
          <a:prstGeom prst="rect">
            <a:avLst/>
          </a:prstGeom>
          <a:noFill/>
          <a:ln>
            <a:noFill/>
          </a:ln>
        </p:spPr>
        <p:txBody>
          <a:bodyPr spcFirstLastPara="1" wrap="square" lIns="91425" tIns="45700" rIns="91425" bIns="45700" anchor="t" anchorCtr="0">
            <a:spAutoFit/>
          </a:bodyPr>
          <a:lstStyle/>
          <a:p>
            <a:pPr marL="0" marR="0" lvl="0" indent="-152400" algn="just" rtl="0">
              <a:spcBef>
                <a:spcPts val="0"/>
              </a:spcBef>
              <a:spcAft>
                <a:spcPts val="0"/>
              </a:spcAft>
              <a:buClr>
                <a:schemeClr val="dk1"/>
              </a:buClr>
              <a:buSzPts val="2400"/>
              <a:buFont typeface="Arial"/>
              <a:buChar char="•"/>
            </a:pPr>
            <a:r>
              <a:rPr lang="en-IN" sz="2400" b="0" i="0" u="none" strike="noStrike" cap="none" dirty="0">
                <a:solidFill>
                  <a:schemeClr val="dk1"/>
                </a:solidFill>
                <a:latin typeface="Times New Roman"/>
                <a:ea typeface="Times New Roman"/>
                <a:cs typeface="Times New Roman"/>
                <a:sym typeface="Times New Roman"/>
              </a:rPr>
              <a:t>Shows your Project outcomes</a:t>
            </a:r>
            <a:endParaRPr dirty="0"/>
          </a:p>
          <a:p>
            <a:pPr marL="0" marR="0" lvl="0" indent="-152400" algn="just" rtl="0">
              <a:spcBef>
                <a:spcPts val="0"/>
              </a:spcBef>
              <a:spcAft>
                <a:spcPts val="0"/>
              </a:spcAft>
              <a:buClr>
                <a:schemeClr val="dk1"/>
              </a:buClr>
              <a:buSzPts val="2400"/>
              <a:buFont typeface="Arial"/>
              <a:buChar char="•"/>
            </a:pPr>
            <a:r>
              <a:rPr lang="en-IN" sz="2400" b="0" i="0" u="none" strike="noStrike" cap="none" dirty="0">
                <a:solidFill>
                  <a:schemeClr val="dk1"/>
                </a:solidFill>
                <a:latin typeface="Times New Roman"/>
                <a:ea typeface="Times New Roman"/>
                <a:cs typeface="Times New Roman"/>
                <a:sym typeface="Times New Roman"/>
              </a:rPr>
              <a:t>Snapshot with description</a:t>
            </a:r>
            <a:endParaRPr sz="2400" b="0" i="0" u="none" strike="noStrike" cap="none" dirty="0">
              <a:solidFill>
                <a:schemeClr val="dk1"/>
              </a:solidFill>
              <a:latin typeface="Times New Roman"/>
              <a:ea typeface="Times New Roman"/>
              <a:cs typeface="Times New Roman"/>
              <a:sym typeface="Times New Roman"/>
            </a:endParaRPr>
          </a:p>
        </p:txBody>
      </p:sp>
      <p:pic>
        <p:nvPicPr>
          <p:cNvPr id="4" name="Picture 3">
            <a:extLst>
              <a:ext uri="{FF2B5EF4-FFF2-40B4-BE49-F238E27FC236}">
                <a16:creationId xmlns:a16="http://schemas.microsoft.com/office/drawing/2014/main" id="{8ED1FCF3-A54A-41EA-ADF0-4B9D76FA5FAE}"/>
              </a:ext>
            </a:extLst>
          </p:cNvPr>
          <p:cNvPicPr>
            <a:picLocks noChangeAspect="1"/>
          </p:cNvPicPr>
          <p:nvPr/>
        </p:nvPicPr>
        <p:blipFill>
          <a:blip r:embed="rId3"/>
          <a:stretch>
            <a:fillRect/>
          </a:stretch>
        </p:blipFill>
        <p:spPr>
          <a:xfrm>
            <a:off x="1005840" y="2012097"/>
            <a:ext cx="2154477" cy="3969603"/>
          </a:xfrm>
          <a:prstGeom prst="rect">
            <a:avLst/>
          </a:prstGeom>
        </p:spPr>
      </p:pic>
      <p:sp>
        <p:nvSpPr>
          <p:cNvPr id="13" name="Slide Number Placeholder 12">
            <a:extLst>
              <a:ext uri="{FF2B5EF4-FFF2-40B4-BE49-F238E27FC236}">
                <a16:creationId xmlns:a16="http://schemas.microsoft.com/office/drawing/2014/main" id="{17EBAD01-86AF-4E83-AFC4-B02128D4B31E}"/>
              </a:ext>
            </a:extLst>
          </p:cNvPr>
          <p:cNvSpPr>
            <a:spLocks noGrp="1"/>
          </p:cNvSpPr>
          <p:nvPr>
            <p:ph type="sldNum" idx="12"/>
          </p:nvPr>
        </p:nvSpPr>
        <p:spPr>
          <a:xfrm>
            <a:off x="390144" y="6210300"/>
            <a:ext cx="457200" cy="457200"/>
          </a:xfrm>
        </p:spPr>
        <p:txBody>
          <a:bodyPr/>
          <a:lstStyle/>
          <a:p>
            <a:pPr marL="0" lvl="0" indent="0" algn="ctr" rtl="0">
              <a:spcBef>
                <a:spcPts val="0"/>
              </a:spcBef>
              <a:spcAft>
                <a:spcPts val="0"/>
              </a:spcAft>
              <a:buNone/>
            </a:pPr>
            <a:fld id="{00000000-1234-1234-1234-123412341234}" type="slidenum">
              <a:rPr lang="en-IN" smtClean="0"/>
              <a:t>8</a:t>
            </a:fld>
            <a:endParaRPr lang="en-IN"/>
          </a:p>
        </p:txBody>
      </p:sp>
      <p:sp>
        <p:nvSpPr>
          <p:cNvPr id="17" name="Google Shape;163;p7">
            <a:extLst>
              <a:ext uri="{FF2B5EF4-FFF2-40B4-BE49-F238E27FC236}">
                <a16:creationId xmlns:a16="http://schemas.microsoft.com/office/drawing/2014/main" id="{2F784963-0902-4E91-BEA9-01E5FE3BA65A}"/>
              </a:ext>
            </a:extLst>
          </p:cNvPr>
          <p:cNvSpPr/>
          <p:nvPr/>
        </p:nvSpPr>
        <p:spPr>
          <a:xfrm>
            <a:off x="1005840" y="5969703"/>
            <a:ext cx="2154477" cy="276959"/>
          </a:xfrm>
          <a:prstGeom prst="rect">
            <a:avLst/>
          </a:prstGeom>
          <a:noFill/>
          <a:ln>
            <a:noFill/>
          </a:ln>
        </p:spPr>
        <p:txBody>
          <a:bodyPr spcFirstLastPara="1" wrap="square" lIns="91425" tIns="45700" rIns="91425" bIns="45700" anchor="t" anchorCtr="0">
            <a:spAutoFit/>
          </a:bodyPr>
          <a:lstStyle/>
          <a:p>
            <a:pPr marR="0" lvl="0" algn="ctr" rtl="0">
              <a:spcBef>
                <a:spcPts val="0"/>
              </a:spcBef>
              <a:spcAft>
                <a:spcPts val="0"/>
              </a:spcAft>
              <a:buClr>
                <a:schemeClr val="dk1"/>
              </a:buClr>
              <a:buSzPts val="2400"/>
            </a:pPr>
            <a:r>
              <a:rPr lang="en-US" sz="1200" b="1" i="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rPr>
              <a:t>1. Display Logo</a:t>
            </a:r>
            <a:endParaRPr sz="1200" b="1" i="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pic>
        <p:nvPicPr>
          <p:cNvPr id="15" name="Picture 14">
            <a:extLst>
              <a:ext uri="{FF2B5EF4-FFF2-40B4-BE49-F238E27FC236}">
                <a16:creationId xmlns:a16="http://schemas.microsoft.com/office/drawing/2014/main" id="{3B1764B2-408A-4197-ABF6-E935659E14E8}"/>
              </a:ext>
            </a:extLst>
          </p:cNvPr>
          <p:cNvPicPr>
            <a:picLocks noChangeAspect="1"/>
          </p:cNvPicPr>
          <p:nvPr/>
        </p:nvPicPr>
        <p:blipFill>
          <a:blip r:embed="rId4"/>
          <a:stretch>
            <a:fillRect/>
          </a:stretch>
        </p:blipFill>
        <p:spPr>
          <a:xfrm>
            <a:off x="3448416" y="2012097"/>
            <a:ext cx="2154477" cy="3957606"/>
          </a:xfrm>
          <a:prstGeom prst="rect">
            <a:avLst/>
          </a:prstGeom>
        </p:spPr>
      </p:pic>
      <p:sp>
        <p:nvSpPr>
          <p:cNvPr id="20" name="Google Shape;163;p7">
            <a:extLst>
              <a:ext uri="{FF2B5EF4-FFF2-40B4-BE49-F238E27FC236}">
                <a16:creationId xmlns:a16="http://schemas.microsoft.com/office/drawing/2014/main" id="{D19F11AB-2256-4D59-A7DD-6B9D8234A90B}"/>
              </a:ext>
            </a:extLst>
          </p:cNvPr>
          <p:cNvSpPr/>
          <p:nvPr/>
        </p:nvSpPr>
        <p:spPr>
          <a:xfrm>
            <a:off x="3398311" y="5969703"/>
            <a:ext cx="2154477" cy="276959"/>
          </a:xfrm>
          <a:prstGeom prst="rect">
            <a:avLst/>
          </a:prstGeom>
          <a:noFill/>
          <a:ln>
            <a:noFill/>
          </a:ln>
        </p:spPr>
        <p:txBody>
          <a:bodyPr spcFirstLastPara="1" wrap="square" lIns="91425" tIns="45700" rIns="91425" bIns="45700" anchor="t" anchorCtr="0">
            <a:spAutoFit/>
          </a:bodyPr>
          <a:lstStyle/>
          <a:p>
            <a:pPr lvl="0" algn="ctr">
              <a:buClr>
                <a:schemeClr val="dk1"/>
              </a:buClr>
              <a:buSzPts val="2400"/>
            </a:pPr>
            <a:r>
              <a:rPr lang="en-US" sz="1200" b="1" dirty="0">
                <a:solidFill>
                  <a:schemeClr val="dk1"/>
                </a:solidFill>
                <a:latin typeface="Times New Roman" panose="02020603050405020304" pitchFamily="18" charset="0"/>
                <a:ea typeface="Times New Roman"/>
                <a:cs typeface="Times New Roman" panose="02020603050405020304" pitchFamily="18" charset="0"/>
                <a:sym typeface="Times New Roman"/>
              </a:rPr>
              <a:t>2. Registration </a:t>
            </a:r>
            <a:endParaRPr sz="1200" b="1" i="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pic>
        <p:nvPicPr>
          <p:cNvPr id="18" name="Picture 17">
            <a:extLst>
              <a:ext uri="{FF2B5EF4-FFF2-40B4-BE49-F238E27FC236}">
                <a16:creationId xmlns:a16="http://schemas.microsoft.com/office/drawing/2014/main" id="{D98CA9DB-245B-4195-9013-ADF04AD35216}"/>
              </a:ext>
            </a:extLst>
          </p:cNvPr>
          <p:cNvPicPr>
            <a:picLocks noChangeAspect="1"/>
          </p:cNvPicPr>
          <p:nvPr/>
        </p:nvPicPr>
        <p:blipFill>
          <a:blip r:embed="rId5"/>
          <a:stretch>
            <a:fillRect/>
          </a:stretch>
        </p:blipFill>
        <p:spPr>
          <a:xfrm>
            <a:off x="5890991" y="2012097"/>
            <a:ext cx="2154478" cy="3941947"/>
          </a:xfrm>
          <a:prstGeom prst="rect">
            <a:avLst/>
          </a:prstGeom>
        </p:spPr>
      </p:pic>
      <p:sp>
        <p:nvSpPr>
          <p:cNvPr id="23" name="Google Shape;163;p7">
            <a:extLst>
              <a:ext uri="{FF2B5EF4-FFF2-40B4-BE49-F238E27FC236}">
                <a16:creationId xmlns:a16="http://schemas.microsoft.com/office/drawing/2014/main" id="{724592DF-8AB0-4E2E-A72A-524E61C3DD44}"/>
              </a:ext>
            </a:extLst>
          </p:cNvPr>
          <p:cNvSpPr/>
          <p:nvPr/>
        </p:nvSpPr>
        <p:spPr>
          <a:xfrm>
            <a:off x="5890991" y="5969703"/>
            <a:ext cx="2154477" cy="276959"/>
          </a:xfrm>
          <a:prstGeom prst="rect">
            <a:avLst/>
          </a:prstGeom>
          <a:noFill/>
          <a:ln>
            <a:noFill/>
          </a:ln>
        </p:spPr>
        <p:txBody>
          <a:bodyPr spcFirstLastPara="1" wrap="square" lIns="91425" tIns="45700" rIns="91425" bIns="45700" anchor="t" anchorCtr="0">
            <a:spAutoFit/>
          </a:bodyPr>
          <a:lstStyle/>
          <a:p>
            <a:pPr lvl="0" algn="ctr">
              <a:buClr>
                <a:schemeClr val="dk1"/>
              </a:buClr>
              <a:buSzPts val="2400"/>
            </a:pPr>
            <a:r>
              <a:rPr lang="en-US" sz="1200" b="1" dirty="0">
                <a:solidFill>
                  <a:schemeClr val="dk1"/>
                </a:solidFill>
                <a:latin typeface="Times New Roman" panose="02020603050405020304" pitchFamily="18" charset="0"/>
                <a:ea typeface="Times New Roman"/>
                <a:cs typeface="Times New Roman" panose="02020603050405020304" pitchFamily="18" charset="0"/>
                <a:sym typeface="Times New Roman"/>
              </a:rPr>
              <a:t>3. Questionnaire</a:t>
            </a:r>
            <a:endParaRPr sz="1200" b="1" i="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CF96BC-E4B4-4D9B-9827-C31F9004022F}"/>
              </a:ext>
            </a:extLst>
          </p:cNvPr>
          <p:cNvSpPr>
            <a:spLocks noGrp="1"/>
          </p:cNvSpPr>
          <p:nvPr>
            <p:ph type="sldNum" idx="12"/>
          </p:nvPr>
        </p:nvSpPr>
        <p:spPr>
          <a:xfrm>
            <a:off x="264868" y="6317354"/>
            <a:ext cx="457200" cy="457200"/>
          </a:xfrm>
        </p:spPr>
        <p:txBody>
          <a:bodyPr/>
          <a:lstStyle/>
          <a:p>
            <a:pPr marL="0" lvl="0" indent="0" algn="ctr" rtl="0">
              <a:spcBef>
                <a:spcPts val="0"/>
              </a:spcBef>
              <a:spcAft>
                <a:spcPts val="0"/>
              </a:spcAft>
              <a:buNone/>
            </a:pPr>
            <a:fld id="{00000000-1234-1234-1234-123412341234}" type="slidenum">
              <a:rPr lang="en-IN" smtClean="0"/>
              <a:t>9</a:t>
            </a:fld>
            <a:endParaRPr lang="en-IN"/>
          </a:p>
        </p:txBody>
      </p:sp>
      <p:pic>
        <p:nvPicPr>
          <p:cNvPr id="4" name="Picture 3">
            <a:extLst>
              <a:ext uri="{FF2B5EF4-FFF2-40B4-BE49-F238E27FC236}">
                <a16:creationId xmlns:a16="http://schemas.microsoft.com/office/drawing/2014/main" id="{02CCF11B-6A8F-4A2F-9C50-FF89D4FC9C12}"/>
              </a:ext>
            </a:extLst>
          </p:cNvPr>
          <p:cNvPicPr>
            <a:picLocks noChangeAspect="1"/>
          </p:cNvPicPr>
          <p:nvPr/>
        </p:nvPicPr>
        <p:blipFill>
          <a:blip r:embed="rId2"/>
          <a:stretch>
            <a:fillRect/>
          </a:stretch>
        </p:blipFill>
        <p:spPr>
          <a:xfrm>
            <a:off x="5143818" y="533400"/>
            <a:ext cx="3165231" cy="5405377"/>
          </a:xfrm>
          <a:prstGeom prst="rect">
            <a:avLst/>
          </a:prstGeom>
        </p:spPr>
      </p:pic>
      <p:pic>
        <p:nvPicPr>
          <p:cNvPr id="6" name="Picture 5">
            <a:extLst>
              <a:ext uri="{FF2B5EF4-FFF2-40B4-BE49-F238E27FC236}">
                <a16:creationId xmlns:a16="http://schemas.microsoft.com/office/drawing/2014/main" id="{66D9764C-B416-49DA-BE30-F8DAA96CD178}"/>
              </a:ext>
            </a:extLst>
          </p:cNvPr>
          <p:cNvPicPr>
            <a:picLocks noChangeAspect="1"/>
          </p:cNvPicPr>
          <p:nvPr/>
        </p:nvPicPr>
        <p:blipFill>
          <a:blip r:embed="rId3"/>
          <a:stretch>
            <a:fillRect/>
          </a:stretch>
        </p:blipFill>
        <p:spPr>
          <a:xfrm>
            <a:off x="988508" y="533400"/>
            <a:ext cx="3165231" cy="5405377"/>
          </a:xfrm>
          <a:prstGeom prst="rect">
            <a:avLst/>
          </a:prstGeom>
        </p:spPr>
      </p:pic>
      <p:sp>
        <p:nvSpPr>
          <p:cNvPr id="7" name="Google Shape;163;p7">
            <a:extLst>
              <a:ext uri="{FF2B5EF4-FFF2-40B4-BE49-F238E27FC236}">
                <a16:creationId xmlns:a16="http://schemas.microsoft.com/office/drawing/2014/main" id="{D29D3AAF-D546-4AB9-8E60-79EADF6CD34E}"/>
              </a:ext>
            </a:extLst>
          </p:cNvPr>
          <p:cNvSpPr/>
          <p:nvPr/>
        </p:nvSpPr>
        <p:spPr>
          <a:xfrm>
            <a:off x="1493884" y="6086543"/>
            <a:ext cx="2154477" cy="276959"/>
          </a:xfrm>
          <a:prstGeom prst="rect">
            <a:avLst/>
          </a:prstGeom>
          <a:noFill/>
          <a:ln>
            <a:noFill/>
          </a:ln>
        </p:spPr>
        <p:txBody>
          <a:bodyPr spcFirstLastPara="1" wrap="square" lIns="91425" tIns="45700" rIns="91425" bIns="45700" anchor="t" anchorCtr="0">
            <a:spAutoFit/>
          </a:bodyPr>
          <a:lstStyle/>
          <a:p>
            <a:pPr marR="0" lvl="0" algn="ctr" rtl="0">
              <a:spcBef>
                <a:spcPts val="0"/>
              </a:spcBef>
              <a:spcAft>
                <a:spcPts val="0"/>
              </a:spcAft>
              <a:buClr>
                <a:schemeClr val="dk1"/>
              </a:buClr>
              <a:buSzPts val="2400"/>
            </a:pPr>
            <a:r>
              <a:rPr lang="en-US" sz="1200" b="1" dirty="0">
                <a:solidFill>
                  <a:schemeClr val="dk1"/>
                </a:solidFill>
                <a:latin typeface="Times New Roman" panose="02020603050405020304" pitchFamily="18" charset="0"/>
                <a:ea typeface="Times New Roman"/>
                <a:cs typeface="Times New Roman" panose="02020603050405020304" pitchFamily="18" charset="0"/>
                <a:sym typeface="Times New Roman"/>
              </a:rPr>
              <a:t>4</a:t>
            </a:r>
            <a:r>
              <a:rPr lang="en-US" sz="1200" b="1" i="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rPr>
              <a:t>. Upload Sample</a:t>
            </a:r>
            <a:endParaRPr sz="1200" b="1" i="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8" name="Google Shape;163;p7">
            <a:extLst>
              <a:ext uri="{FF2B5EF4-FFF2-40B4-BE49-F238E27FC236}">
                <a16:creationId xmlns:a16="http://schemas.microsoft.com/office/drawing/2014/main" id="{83B6AFD0-31B4-47ED-B5E8-0EDFECDDA702}"/>
              </a:ext>
            </a:extLst>
          </p:cNvPr>
          <p:cNvSpPr/>
          <p:nvPr/>
        </p:nvSpPr>
        <p:spPr>
          <a:xfrm>
            <a:off x="5649194" y="6086542"/>
            <a:ext cx="2154477" cy="461624"/>
          </a:xfrm>
          <a:prstGeom prst="rect">
            <a:avLst/>
          </a:prstGeom>
          <a:noFill/>
          <a:ln>
            <a:noFill/>
          </a:ln>
        </p:spPr>
        <p:txBody>
          <a:bodyPr spcFirstLastPara="1" wrap="square" lIns="91425" tIns="45700" rIns="91425" bIns="45700" anchor="t" anchorCtr="0">
            <a:spAutoFit/>
          </a:bodyPr>
          <a:lstStyle/>
          <a:p>
            <a:pPr marR="0" lvl="0" algn="ctr" rtl="0">
              <a:spcBef>
                <a:spcPts val="0"/>
              </a:spcBef>
              <a:spcAft>
                <a:spcPts val="0"/>
              </a:spcAft>
              <a:buClr>
                <a:schemeClr val="dk1"/>
              </a:buClr>
              <a:buSzPts val="2400"/>
            </a:pPr>
            <a:r>
              <a:rPr lang="en-US" sz="1200" b="1" i="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rPr>
              <a:t>5. Color Analysis with some precautions</a:t>
            </a:r>
            <a:endParaRPr sz="1200" b="1" i="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Tree>
    <p:extLst>
      <p:ext uri="{BB962C8B-B14F-4D97-AF65-F5344CB8AC3E}">
        <p14:creationId xmlns:p14="http://schemas.microsoft.com/office/powerpoint/2010/main" val="1094866027"/>
      </p:ext>
    </p:extLst>
  </p:cSld>
  <p:clrMapOvr>
    <a:masterClrMapping/>
  </p:clrMapOvr>
</p:sld>
</file>

<file path=ppt/theme/theme1.xml><?xml version="1.0" encoding="utf-8"?>
<a:theme xmlns:a="http://schemas.openxmlformats.org/drawingml/2006/main" name="Equity">
  <a:themeElements>
    <a:clrScheme name="Equity">
      <a:dk1>
        <a:srgbClr val="000000"/>
      </a:dk1>
      <a:lt1>
        <a:srgbClr val="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TotalTime>
  <Words>632</Words>
  <Application>Microsoft Office PowerPoint</Application>
  <PresentationFormat>On-screen Show (4:3)</PresentationFormat>
  <Paragraphs>79</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Times New Roman</vt:lpstr>
      <vt:lpstr>Calibri</vt:lpstr>
      <vt:lpstr>Libre Franklin</vt:lpstr>
      <vt:lpstr>Arial</vt:lpstr>
      <vt:lpstr>Noto Sans Symbols</vt:lpstr>
      <vt:lpstr>Libre Baskerville</vt:lpstr>
      <vt:lpstr>Equity</vt:lpstr>
      <vt:lpstr>Menstruation Blood Classifier</vt:lpstr>
      <vt:lpstr>Introduction about Project</vt:lpstr>
      <vt:lpstr>Application Area</vt:lpstr>
      <vt:lpstr>Literature Review </vt:lpstr>
      <vt:lpstr>Methodology</vt:lpstr>
      <vt:lpstr>Methodology</vt:lpstr>
      <vt:lpstr>Project Work Flow Diagram</vt:lpstr>
      <vt:lpstr>Result &amp; Conclusion</vt:lpstr>
      <vt:lpstr>PowerPoint Presentation</vt:lpstr>
      <vt:lpstr>References </vt:lpstr>
      <vt:lpstr>Paper Publication Details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Menstruation Blood Classifier</dc:title>
  <dc:creator>Raj</dc:creator>
  <cp:lastModifiedBy>Mukesh Kumar Sahu</cp:lastModifiedBy>
  <cp:revision>9</cp:revision>
  <dcterms:created xsi:type="dcterms:W3CDTF">2012-01-24T13:52:50Z</dcterms:created>
  <dcterms:modified xsi:type="dcterms:W3CDTF">2023-01-22T16:48:42Z</dcterms:modified>
</cp:coreProperties>
</file>